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672" r:id="rId2"/>
    <p:sldMasterId id="2147483676" r:id="rId3"/>
    <p:sldMasterId id="2147483689" r:id="rId4"/>
    <p:sldMasterId id="2147483702" r:id="rId5"/>
    <p:sldMasterId id="2147483714" r:id="rId6"/>
    <p:sldMasterId id="2147483725" r:id="rId7"/>
    <p:sldMasterId id="2147483735" r:id="rId8"/>
    <p:sldMasterId id="2147483661" r:id="rId9"/>
  </p:sldMasterIdLst>
  <p:notesMasterIdLst>
    <p:notesMasterId r:id="rId42"/>
  </p:notesMasterIdLst>
  <p:sldIdLst>
    <p:sldId id="258" r:id="rId10"/>
    <p:sldId id="259" r:id="rId11"/>
    <p:sldId id="286" r:id="rId12"/>
    <p:sldId id="305" r:id="rId13"/>
    <p:sldId id="260" r:id="rId14"/>
    <p:sldId id="261" r:id="rId15"/>
    <p:sldId id="267" r:id="rId16"/>
    <p:sldId id="280" r:id="rId17"/>
    <p:sldId id="297" r:id="rId18"/>
    <p:sldId id="300" r:id="rId19"/>
    <p:sldId id="303" r:id="rId20"/>
    <p:sldId id="308" r:id="rId21"/>
    <p:sldId id="304" r:id="rId22"/>
    <p:sldId id="293" r:id="rId23"/>
    <p:sldId id="296" r:id="rId24"/>
    <p:sldId id="284" r:id="rId25"/>
    <p:sldId id="285" r:id="rId26"/>
    <p:sldId id="307" r:id="rId27"/>
    <p:sldId id="301" r:id="rId28"/>
    <p:sldId id="264" r:id="rId29"/>
    <p:sldId id="292" r:id="rId30"/>
    <p:sldId id="288" r:id="rId31"/>
    <p:sldId id="291" r:id="rId32"/>
    <p:sldId id="290" r:id="rId33"/>
    <p:sldId id="289" r:id="rId34"/>
    <p:sldId id="298" r:id="rId35"/>
    <p:sldId id="299" r:id="rId36"/>
    <p:sldId id="282" r:id="rId37"/>
    <p:sldId id="265" r:id="rId38"/>
    <p:sldId id="309" r:id="rId39"/>
    <p:sldId id="287" r:id="rId40"/>
    <p:sldId id="283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62BD2-50BD-4B1C-AF81-1D4D1BCBDF18}" v="195" dt="2024-04-02T15:50:37.701"/>
    <p1510:client id="{78954DF4-77A9-4ABE-BEA3-01EF400439C6}" v="99" dt="2024-04-02T23:00:15.541"/>
    <p1510:client id="{7983E8A3-D34C-7378-6559-2CE5ED351172}" v="338" dt="2024-04-02T15:52:07.941"/>
    <p1510:client id="{7C1060F9-7046-496B-AA14-040792BC593C}" v="1725" dt="2024-04-03T08:52:33.573"/>
    <p1510:client id="{9CDD2DCF-357F-4E80-964C-FF0FEC8A8A21}" v="155" dt="2024-04-02T16:13:52.726"/>
    <p1510:client id="{D4E13849-36E3-46A5-8559-90323CF7E72E}" v="3284" dt="2024-04-03T09:01:50.715"/>
    <p1510:client id="{F0C77A02-2332-0B9F-51E5-BA1ECD69C1DB}" v="784" dt="2024-04-03T08:02:42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userId="S::urn:spo:anon#7e0cfa573dc9d96f505c9e53c548aab4ad99893f03a119161cabc6be327f5915::" providerId="AD" clId="Web-{7983E8A3-D34C-7378-6559-2CE5ED351172}"/>
    <pc:docChg chg="addSld modSld">
      <pc:chgData name="Utilisateur invité" userId="S::urn:spo:anon#7e0cfa573dc9d96f505c9e53c548aab4ad99893f03a119161cabc6be327f5915::" providerId="AD" clId="Web-{7983E8A3-D34C-7378-6559-2CE5ED351172}" dt="2024-04-02T15:52:07.941" v="196"/>
      <pc:docMkLst>
        <pc:docMk/>
      </pc:docMkLst>
      <pc:sldChg chg="addSp delSp modSp">
        <pc:chgData name="Utilisateur invité" userId="S::urn:spo:anon#7e0cfa573dc9d96f505c9e53c548aab4ad99893f03a119161cabc6be327f5915::" providerId="AD" clId="Web-{7983E8A3-D34C-7378-6559-2CE5ED351172}" dt="2024-04-02T15:51:58.503" v="194" actId="20577"/>
        <pc:sldMkLst>
          <pc:docMk/>
          <pc:sldMk cId="976308285" sldId="279"/>
        </pc:sldMkLst>
        <pc:spChg chg="add mod">
          <ac:chgData name="Utilisateur invité" userId="S::urn:spo:anon#7e0cfa573dc9d96f505c9e53c548aab4ad99893f03a119161cabc6be327f5915::" providerId="AD" clId="Web-{7983E8A3-D34C-7378-6559-2CE5ED351172}" dt="2024-04-02T15:50:28.125" v="106" actId="20577"/>
          <ac:spMkLst>
            <pc:docMk/>
            <pc:sldMk cId="976308285" sldId="279"/>
            <ac:spMk id="11" creationId="{B6478870-0928-E270-C31E-49157687CE12}"/>
          </ac:spMkLst>
        </pc:spChg>
        <pc:spChg chg="add mod">
          <ac:chgData name="Utilisateur invité" userId="S::urn:spo:anon#7e0cfa573dc9d96f505c9e53c548aab4ad99893f03a119161cabc6be327f5915::" providerId="AD" clId="Web-{7983E8A3-D34C-7378-6559-2CE5ED351172}" dt="2024-04-02T15:51:58.503" v="194" actId="20577"/>
          <ac:spMkLst>
            <pc:docMk/>
            <pc:sldMk cId="976308285" sldId="279"/>
            <ac:spMk id="12" creationId="{EE6F95E2-13E7-C00F-0D37-1AA6320B48F4}"/>
          </ac:spMkLst>
        </pc:spChg>
        <pc:spChg chg="add del">
          <ac:chgData name="Utilisateur invité" userId="S::urn:spo:anon#7e0cfa573dc9d96f505c9e53c548aab4ad99893f03a119161cabc6be327f5915::" providerId="AD" clId="Web-{7983E8A3-D34C-7378-6559-2CE5ED351172}" dt="2024-04-02T15:50:36.391" v="109"/>
          <ac:spMkLst>
            <pc:docMk/>
            <pc:sldMk cId="976308285" sldId="279"/>
            <ac:spMk id="13" creationId="{F88BDA3B-564D-3146-085A-FEA5B3488B0C}"/>
          </ac:spMkLst>
        </pc:spChg>
        <pc:picChg chg="add mod">
          <ac:chgData name="Utilisateur invité" userId="S::urn:spo:anon#7e0cfa573dc9d96f505c9e53c548aab4ad99893f03a119161cabc6be327f5915::" providerId="AD" clId="Web-{7983E8A3-D34C-7378-6559-2CE5ED351172}" dt="2024-04-02T15:49:23.593" v="91" actId="1076"/>
          <ac:picMkLst>
            <pc:docMk/>
            <pc:sldMk cId="976308285" sldId="279"/>
            <ac:picMk id="9" creationId="{A013C48D-E9E5-8518-E92E-3F7E67DED2B3}"/>
          </ac:picMkLst>
        </pc:picChg>
      </pc:sldChg>
      <pc:sldChg chg="addSp delSp modSp add replId">
        <pc:chgData name="Utilisateur invité" userId="S::urn:spo:anon#7e0cfa573dc9d96f505c9e53c548aab4ad99893f03a119161cabc6be327f5915::" providerId="AD" clId="Web-{7983E8A3-D34C-7378-6559-2CE5ED351172}" dt="2024-04-02T15:52:07.941" v="196"/>
        <pc:sldMkLst>
          <pc:docMk/>
          <pc:sldMk cId="893908150" sldId="280"/>
        </pc:sldMkLst>
        <pc:spChg chg="del">
          <ac:chgData name="Utilisateur invité" userId="S::urn:spo:anon#7e0cfa573dc9d96f505c9e53c548aab4ad99893f03a119161cabc6be327f5915::" providerId="AD" clId="Web-{7983E8A3-D34C-7378-6559-2CE5ED351172}" dt="2024-04-02T15:34:22.315" v="2"/>
          <ac:spMkLst>
            <pc:docMk/>
            <pc:sldMk cId="893908150" sldId="280"/>
            <ac:spMk id="2" creationId="{7BEB968F-A724-82B1-6BFB-853E444994F8}"/>
          </ac:spMkLst>
        </pc:spChg>
        <pc:spChg chg="add mod">
          <ac:chgData name="Utilisateur invité" userId="S::urn:spo:anon#7e0cfa573dc9d96f505c9e53c548aab4ad99893f03a119161cabc6be327f5915::" providerId="AD" clId="Web-{7983E8A3-D34C-7378-6559-2CE5ED351172}" dt="2024-04-02T15:52:07.941" v="196"/>
          <ac:spMkLst>
            <pc:docMk/>
            <pc:sldMk cId="893908150" sldId="280"/>
            <ac:spMk id="5" creationId="{8322B6ED-CDBA-4222-3C66-722212E9650F}"/>
          </ac:spMkLst>
        </pc:spChg>
        <pc:spChg chg="add mod">
          <ac:chgData name="Utilisateur invité" userId="S::urn:spo:anon#7e0cfa573dc9d96f505c9e53c548aab4ad99893f03a119161cabc6be327f5915::" providerId="AD" clId="Web-{7983E8A3-D34C-7378-6559-2CE5ED351172}" dt="2024-04-02T15:36:27.645" v="44" actId="1076"/>
          <ac:spMkLst>
            <pc:docMk/>
            <pc:sldMk cId="893908150" sldId="280"/>
            <ac:spMk id="6" creationId="{5592E118-8CBC-C0CE-AA4B-8262DB111FDF}"/>
          </ac:spMkLst>
        </pc:spChg>
        <pc:picChg chg="del">
          <ac:chgData name="Utilisateur invité" userId="S::urn:spo:anon#7e0cfa573dc9d96f505c9e53c548aab4ad99893f03a119161cabc6be327f5915::" providerId="AD" clId="Web-{7983E8A3-D34C-7378-6559-2CE5ED351172}" dt="2024-04-02T15:34:11.487" v="1"/>
          <ac:picMkLst>
            <pc:docMk/>
            <pc:sldMk cId="893908150" sldId="280"/>
            <ac:picMk id="3" creationId="{87867146-6B65-D45A-2482-0BF056D54FA7}"/>
          </ac:picMkLst>
        </pc:picChg>
        <pc:picChg chg="add mod modCrop">
          <ac:chgData name="Utilisateur invité" userId="S::urn:spo:anon#7e0cfa573dc9d96f505c9e53c548aab4ad99893f03a119161cabc6be327f5915::" providerId="AD" clId="Web-{7983E8A3-D34C-7378-6559-2CE5ED351172}" dt="2024-04-02T15:42:53.916" v="88" actId="1076"/>
          <ac:picMkLst>
            <pc:docMk/>
            <pc:sldMk cId="893908150" sldId="280"/>
            <ac:picMk id="7" creationId="{36DEF1EB-F4B4-9846-F32E-C2279A60EA33}"/>
          </ac:picMkLst>
        </pc:picChg>
      </pc:sldChg>
    </pc:docChg>
  </pc:docChgLst>
  <pc:docChgLst>
    <pc:chgData name="Alain Christopher Lattouf" userId="S::alain-christopher_lattouf@etu.u-bourgogne.fr::1d31e38e-018a-4cb2-a9e7-64abc5c74258" providerId="AD" clId="Web-{9CDD2DCF-357F-4E80-964C-FF0FEC8A8A21}"/>
    <pc:docChg chg="addSld modSld">
      <pc:chgData name="Alain Christopher Lattouf" userId="S::alain-christopher_lattouf@etu.u-bourgogne.fr::1d31e38e-018a-4cb2-a9e7-64abc5c74258" providerId="AD" clId="Web-{9CDD2DCF-357F-4E80-964C-FF0FEC8A8A21}" dt="2024-04-02T16:13:52.726" v="96" actId="1076"/>
      <pc:docMkLst>
        <pc:docMk/>
      </pc:docMkLst>
      <pc:sldChg chg="addSp delSp modSp">
        <pc:chgData name="Alain Christopher Lattouf" userId="S::alain-christopher_lattouf@etu.u-bourgogne.fr::1d31e38e-018a-4cb2-a9e7-64abc5c74258" providerId="AD" clId="Web-{9CDD2DCF-357F-4E80-964C-FF0FEC8A8A21}" dt="2024-04-02T16:04:26.912" v="5"/>
        <pc:sldMkLst>
          <pc:docMk/>
          <pc:sldMk cId="3196120566" sldId="282"/>
        </pc:sldMkLst>
        <pc:picChg chg="add del mod">
          <ac:chgData name="Alain Christopher Lattouf" userId="S::alain-christopher_lattouf@etu.u-bourgogne.fr::1d31e38e-018a-4cb2-a9e7-64abc5c74258" providerId="AD" clId="Web-{9CDD2DCF-357F-4E80-964C-FF0FEC8A8A21}" dt="2024-04-02T16:04:26.912" v="5"/>
          <ac:picMkLst>
            <pc:docMk/>
            <pc:sldMk cId="3196120566" sldId="282"/>
            <ac:picMk id="2" creationId="{727E2011-A149-462A-CB77-B08693F677F5}"/>
          </ac:picMkLst>
        </pc:picChg>
      </pc:sldChg>
      <pc:sldChg chg="addSp delSp modSp">
        <pc:chgData name="Alain Christopher Lattouf" userId="S::alain-christopher_lattouf@etu.u-bourgogne.fr::1d31e38e-018a-4cb2-a9e7-64abc5c74258" providerId="AD" clId="Web-{9CDD2DCF-357F-4E80-964C-FF0FEC8A8A21}" dt="2024-04-02T16:11:03.034" v="91"/>
        <pc:sldMkLst>
          <pc:docMk/>
          <pc:sldMk cId="4247011948" sldId="284"/>
        </pc:sldMkLst>
        <pc:picChg chg="add del mod">
          <ac:chgData name="Alain Christopher Lattouf" userId="S::alain-christopher_lattouf@etu.u-bourgogne.fr::1d31e38e-018a-4cb2-a9e7-64abc5c74258" providerId="AD" clId="Web-{9CDD2DCF-357F-4E80-964C-FF0FEC8A8A21}" dt="2024-04-02T16:11:02.080" v="90"/>
          <ac:picMkLst>
            <pc:docMk/>
            <pc:sldMk cId="4247011948" sldId="284"/>
            <ac:picMk id="8" creationId="{371874FC-9BA6-CA07-54B9-EF0D52636CD6}"/>
          </ac:picMkLst>
        </pc:picChg>
        <pc:picChg chg="add del mod">
          <ac:chgData name="Alain Christopher Lattouf" userId="S::alain-christopher_lattouf@etu.u-bourgogne.fr::1d31e38e-018a-4cb2-a9e7-64abc5c74258" providerId="AD" clId="Web-{9CDD2DCF-357F-4E80-964C-FF0FEC8A8A21}" dt="2024-04-02T16:11:03.034" v="91"/>
          <ac:picMkLst>
            <pc:docMk/>
            <pc:sldMk cId="4247011948" sldId="284"/>
            <ac:picMk id="9" creationId="{417915FC-AFA0-584F-2FE3-E1AF0B64F5A9}"/>
          </ac:picMkLst>
        </pc:picChg>
      </pc:sldChg>
      <pc:sldChg chg="addSp delSp modSp add replId">
        <pc:chgData name="Alain Christopher Lattouf" userId="S::alain-christopher_lattouf@etu.u-bourgogne.fr::1d31e38e-018a-4cb2-a9e7-64abc5c74258" providerId="AD" clId="Web-{9CDD2DCF-357F-4E80-964C-FF0FEC8A8A21}" dt="2024-04-02T16:13:52.726" v="96" actId="1076"/>
        <pc:sldMkLst>
          <pc:docMk/>
          <pc:sldMk cId="700736833" sldId="285"/>
        </pc:sldMkLst>
        <pc:spChg chg="add mod">
          <ac:chgData name="Alain Christopher Lattouf" userId="S::alain-christopher_lattouf@etu.u-bourgogne.fr::1d31e38e-018a-4cb2-a9e7-64abc5c74258" providerId="AD" clId="Web-{9CDD2DCF-357F-4E80-964C-FF0FEC8A8A21}" dt="2024-04-02T16:10:45.924" v="89" actId="1076"/>
          <ac:spMkLst>
            <pc:docMk/>
            <pc:sldMk cId="700736833" sldId="285"/>
            <ac:spMk id="11" creationId="{1E4D6FD8-FF3C-C5D8-F073-40FFC81BF463}"/>
          </ac:spMkLst>
        </pc:spChg>
        <pc:spChg chg="add">
          <ac:chgData name="Alain Christopher Lattouf" userId="S::alain-christopher_lattouf@etu.u-bourgogne.fr::1d31e38e-018a-4cb2-a9e7-64abc5c74258" providerId="AD" clId="Web-{9CDD2DCF-357F-4E80-964C-FF0FEC8A8A21}" dt="2024-04-02T16:10:24.267" v="75"/>
          <ac:spMkLst>
            <pc:docMk/>
            <pc:sldMk cId="700736833" sldId="285"/>
            <ac:spMk id="14" creationId="{DC8ADA2A-7DF8-635C-D2E4-0E7B161FD655}"/>
          </ac:spMkLst>
        </pc:spChg>
        <pc:picChg chg="del">
          <ac:chgData name="Alain Christopher Lattouf" userId="S::alain-christopher_lattouf@etu.u-bourgogne.fr::1d31e38e-018a-4cb2-a9e7-64abc5c74258" providerId="AD" clId="Web-{9CDD2DCF-357F-4E80-964C-FF0FEC8A8A21}" dt="2024-04-02T16:04:47.741" v="10"/>
          <ac:picMkLst>
            <pc:docMk/>
            <pc:sldMk cId="700736833" sldId="285"/>
            <ac:picMk id="2" creationId="{543651D2-6AF8-9003-0080-B891156DBF1F}"/>
          </ac:picMkLst>
        </pc:picChg>
        <pc:picChg chg="del">
          <ac:chgData name="Alain Christopher Lattouf" userId="S::alain-christopher_lattouf@etu.u-bourgogne.fr::1d31e38e-018a-4cb2-a9e7-64abc5c74258" providerId="AD" clId="Web-{9CDD2DCF-357F-4E80-964C-FF0FEC8A8A21}" dt="2024-04-02T16:04:46.991" v="9"/>
          <ac:picMkLst>
            <pc:docMk/>
            <pc:sldMk cId="700736833" sldId="285"/>
            <ac:picMk id="3" creationId="{161408F0-0100-A20C-8256-CD032E536D28}"/>
          </ac:picMkLst>
        </pc:picChg>
        <pc:picChg chg="del">
          <ac:chgData name="Alain Christopher Lattouf" userId="S::alain-christopher_lattouf@etu.u-bourgogne.fr::1d31e38e-018a-4cb2-a9e7-64abc5c74258" providerId="AD" clId="Web-{9CDD2DCF-357F-4E80-964C-FF0FEC8A8A21}" dt="2024-04-02T16:04:51.538" v="13"/>
          <ac:picMkLst>
            <pc:docMk/>
            <pc:sldMk cId="700736833" sldId="285"/>
            <ac:picMk id="4" creationId="{6D24A4C0-D455-8EB0-FD18-6C3BB0379673}"/>
          </ac:picMkLst>
        </pc:picChg>
        <pc:picChg chg="del">
          <ac:chgData name="Alain Christopher Lattouf" userId="S::alain-christopher_lattouf@etu.u-bourgogne.fr::1d31e38e-018a-4cb2-a9e7-64abc5c74258" providerId="AD" clId="Web-{9CDD2DCF-357F-4E80-964C-FF0FEC8A8A21}" dt="2024-04-02T16:04:50.257" v="12"/>
          <ac:picMkLst>
            <pc:docMk/>
            <pc:sldMk cId="700736833" sldId="285"/>
            <ac:picMk id="6" creationId="{472E0396-4CDF-8149-A07A-CD6B35A5A485}"/>
          </ac:picMkLst>
        </pc:picChg>
        <pc:picChg chg="del">
          <ac:chgData name="Alain Christopher Lattouf" userId="S::alain-christopher_lattouf@etu.u-bourgogne.fr::1d31e38e-018a-4cb2-a9e7-64abc5c74258" providerId="AD" clId="Web-{9CDD2DCF-357F-4E80-964C-FF0FEC8A8A21}" dt="2024-04-02T16:04:48.319" v="11"/>
          <ac:picMkLst>
            <pc:docMk/>
            <pc:sldMk cId="700736833" sldId="285"/>
            <ac:picMk id="7" creationId="{C9AD92D3-C2FF-6386-9D35-D1E11B77C66F}"/>
          </ac:picMkLst>
        </pc:picChg>
        <pc:picChg chg="mod">
          <ac:chgData name="Alain Christopher Lattouf" userId="S::alain-christopher_lattouf@etu.u-bourgogne.fr::1d31e38e-018a-4cb2-a9e7-64abc5c74258" providerId="AD" clId="Web-{9CDD2DCF-357F-4E80-964C-FF0FEC8A8A21}" dt="2024-04-02T16:13:50.210" v="95" actId="1076"/>
          <ac:picMkLst>
            <pc:docMk/>
            <pc:sldMk cId="700736833" sldId="285"/>
            <ac:picMk id="8" creationId="{371874FC-9BA6-CA07-54B9-EF0D52636CD6}"/>
          </ac:picMkLst>
        </pc:picChg>
        <pc:picChg chg="mod">
          <ac:chgData name="Alain Christopher Lattouf" userId="S::alain-christopher_lattouf@etu.u-bourgogne.fr::1d31e38e-018a-4cb2-a9e7-64abc5c74258" providerId="AD" clId="Web-{9CDD2DCF-357F-4E80-964C-FF0FEC8A8A21}" dt="2024-04-02T16:08:18.216" v="27" actId="1076"/>
          <ac:picMkLst>
            <pc:docMk/>
            <pc:sldMk cId="700736833" sldId="285"/>
            <ac:picMk id="9" creationId="{417915FC-AFA0-584F-2FE3-E1AF0B64F5A9}"/>
          </ac:picMkLst>
        </pc:picChg>
        <pc:picChg chg="add mod">
          <ac:chgData name="Alain Christopher Lattouf" userId="S::alain-christopher_lattouf@etu.u-bourgogne.fr::1d31e38e-018a-4cb2-a9e7-64abc5c74258" providerId="AD" clId="Web-{9CDD2DCF-357F-4E80-964C-FF0FEC8A8A21}" dt="2024-04-02T16:13:52.726" v="96" actId="1076"/>
          <ac:picMkLst>
            <pc:docMk/>
            <pc:sldMk cId="700736833" sldId="285"/>
            <ac:picMk id="10" creationId="{BFFEAEAF-A241-C9E6-AE8E-47B055949841}"/>
          </ac:picMkLst>
        </pc:picChg>
        <pc:picChg chg="add del mod">
          <ac:chgData name="Alain Christopher Lattouf" userId="S::alain-christopher_lattouf@etu.u-bourgogne.fr::1d31e38e-018a-4cb2-a9e7-64abc5c74258" providerId="AD" clId="Web-{9CDD2DCF-357F-4E80-964C-FF0FEC8A8A21}" dt="2024-04-02T16:10:12.079" v="71"/>
          <ac:picMkLst>
            <pc:docMk/>
            <pc:sldMk cId="700736833" sldId="285"/>
            <ac:picMk id="12" creationId="{555EBACE-C137-B67E-4BED-ED2328AF0083}"/>
          </ac:picMkLst>
        </pc:picChg>
        <pc:picChg chg="add del mod">
          <ac:chgData name="Alain Christopher Lattouf" userId="S::alain-christopher_lattouf@etu.u-bourgogne.fr::1d31e38e-018a-4cb2-a9e7-64abc5c74258" providerId="AD" clId="Web-{9CDD2DCF-357F-4E80-964C-FF0FEC8A8A21}" dt="2024-04-02T16:10:17.017" v="73"/>
          <ac:picMkLst>
            <pc:docMk/>
            <pc:sldMk cId="700736833" sldId="285"/>
            <ac:picMk id="13" creationId="{C2CF3483-82C4-3AFF-DF1C-1C07702B117D}"/>
          </ac:picMkLst>
        </pc:picChg>
      </pc:sldChg>
    </pc:docChg>
  </pc:docChgLst>
  <pc:docChgLst>
    <pc:chgData name="Brian Ly" userId="f11981dd-fe6f-4527-b371-2d0d056355a5" providerId="ADAL" clId="{7C1060F9-7046-496B-AA14-040792BC593C}"/>
    <pc:docChg chg="undo custSel addSld delSld modSld sldOrd addMainMaster modMainMaster">
      <pc:chgData name="Brian Ly" userId="f11981dd-fe6f-4527-b371-2d0d056355a5" providerId="ADAL" clId="{7C1060F9-7046-496B-AA14-040792BC593C}" dt="2024-04-03T08:52:33.573" v="2146"/>
      <pc:docMkLst>
        <pc:docMk/>
      </pc:docMkLst>
      <pc:sldChg chg="addSp delSp modSp add del mod setBg">
        <pc:chgData name="Brian Ly" userId="f11981dd-fe6f-4527-b371-2d0d056355a5" providerId="ADAL" clId="{7C1060F9-7046-496B-AA14-040792BC593C}" dt="2024-04-02T15:56:03.008" v="419" actId="47"/>
        <pc:sldMkLst>
          <pc:docMk/>
          <pc:sldMk cId="921526662" sldId="256"/>
        </pc:sldMkLst>
        <pc:spChg chg="mod">
          <ac:chgData name="Brian Ly" userId="f11981dd-fe6f-4527-b371-2d0d056355a5" providerId="ADAL" clId="{7C1060F9-7046-496B-AA14-040792BC593C}" dt="2024-04-02T15:54:51.960" v="412" actId="26606"/>
          <ac:spMkLst>
            <pc:docMk/>
            <pc:sldMk cId="921526662" sldId="256"/>
            <ac:spMk id="2" creationId="{B885A6AA-D81C-6E01-58E6-D7ED9233D9A6}"/>
          </ac:spMkLst>
        </pc:spChg>
        <pc:spChg chg="mod">
          <ac:chgData name="Brian Ly" userId="f11981dd-fe6f-4527-b371-2d0d056355a5" providerId="ADAL" clId="{7C1060F9-7046-496B-AA14-040792BC593C}" dt="2024-04-02T15:54:51.960" v="412" actId="26606"/>
          <ac:spMkLst>
            <pc:docMk/>
            <pc:sldMk cId="921526662" sldId="256"/>
            <ac:spMk id="3" creationId="{E81B5D12-45B6-A823-90B1-7B0C230D9815}"/>
          </ac:spMkLst>
        </pc:spChg>
        <pc:spChg chg="del">
          <ac:chgData name="Brian Ly" userId="f11981dd-fe6f-4527-b371-2d0d056355a5" providerId="ADAL" clId="{7C1060F9-7046-496B-AA14-040792BC593C}" dt="2024-04-02T15:51:46.865" v="362"/>
          <ac:spMkLst>
            <pc:docMk/>
            <pc:sldMk cId="921526662" sldId="256"/>
            <ac:spMk id="4" creationId="{BC324002-1736-1E13-55F0-2502099F5DF0}"/>
          </ac:spMkLst>
        </pc:spChg>
        <pc:spChg chg="add">
          <ac:chgData name="Brian Ly" userId="f11981dd-fe6f-4527-b371-2d0d056355a5" providerId="ADAL" clId="{7C1060F9-7046-496B-AA14-040792BC593C}" dt="2024-04-02T15:54:51.960" v="412" actId="26606"/>
          <ac:spMkLst>
            <pc:docMk/>
            <pc:sldMk cId="921526662" sldId="256"/>
            <ac:spMk id="10" creationId="{19D32F93-50AC-4C46-A5DB-291C60DDB7BD}"/>
          </ac:spMkLst>
        </pc:spChg>
        <pc:spChg chg="add">
          <ac:chgData name="Brian Ly" userId="f11981dd-fe6f-4527-b371-2d0d056355a5" providerId="ADAL" clId="{7C1060F9-7046-496B-AA14-040792BC593C}" dt="2024-04-02T15:54:51.960" v="412" actId="26606"/>
          <ac:spMkLst>
            <pc:docMk/>
            <pc:sldMk cId="921526662" sldId="256"/>
            <ac:spMk id="12" creationId="{827DC2C4-B485-428A-BF4A-472D2967F47F}"/>
          </ac:spMkLst>
        </pc:spChg>
        <pc:spChg chg="add">
          <ac:chgData name="Brian Ly" userId="f11981dd-fe6f-4527-b371-2d0d056355a5" providerId="ADAL" clId="{7C1060F9-7046-496B-AA14-040792BC593C}" dt="2024-04-02T15:54:51.960" v="412" actId="26606"/>
          <ac:spMkLst>
            <pc:docMk/>
            <pc:sldMk cId="921526662" sldId="256"/>
            <ac:spMk id="14" creationId="{EE04B5EB-F158-4507-90DD-BD23620C7CC9}"/>
          </ac:spMkLst>
        </pc:spChg>
        <pc:picChg chg="add mod ord">
          <ac:chgData name="Brian Ly" userId="f11981dd-fe6f-4527-b371-2d0d056355a5" providerId="ADAL" clId="{7C1060F9-7046-496B-AA14-040792BC593C}" dt="2024-04-02T15:54:51.960" v="412" actId="26606"/>
          <ac:picMkLst>
            <pc:docMk/>
            <pc:sldMk cId="921526662" sldId="256"/>
            <ac:picMk id="5" creationId="{E7B0F5FE-6A8F-8CAE-BE89-6380C8F4C771}"/>
          </ac:picMkLst>
        </pc:picChg>
      </pc:sldChg>
      <pc:sldChg chg="addSp delSp modSp mod modAnim">
        <pc:chgData name="Brian Ly" userId="f11981dd-fe6f-4527-b371-2d0d056355a5" providerId="ADAL" clId="{7C1060F9-7046-496B-AA14-040792BC593C}" dt="2024-04-03T06:53:20.877" v="1649" actId="478"/>
        <pc:sldMkLst>
          <pc:docMk/>
          <pc:sldMk cId="1528996762" sldId="258"/>
        </pc:sldMkLst>
        <pc:spChg chg="add del mod">
          <ac:chgData name="Brian Ly" userId="f11981dd-fe6f-4527-b371-2d0d056355a5" providerId="ADAL" clId="{7C1060F9-7046-496B-AA14-040792BC593C}" dt="2024-04-02T20:30:53.008" v="709" actId="21"/>
          <ac:spMkLst>
            <pc:docMk/>
            <pc:sldMk cId="1528996762" sldId="258"/>
            <ac:spMk id="2" creationId="{38CF43AE-3506-F90E-7BFC-F2D4A7F96F7B}"/>
          </ac:spMkLst>
        </pc:spChg>
        <pc:spChg chg="add mod">
          <ac:chgData name="Brian Ly" userId="f11981dd-fe6f-4527-b371-2d0d056355a5" providerId="ADAL" clId="{7C1060F9-7046-496B-AA14-040792BC593C}" dt="2024-04-02T20:31:01.163" v="712" actId="14100"/>
          <ac:spMkLst>
            <pc:docMk/>
            <pc:sldMk cId="1528996762" sldId="258"/>
            <ac:spMk id="3" creationId="{5F4144B7-4DC4-D2F0-70D7-3FF22AD6EB42}"/>
          </ac:spMkLst>
        </pc:spChg>
        <pc:spChg chg="add mod">
          <ac:chgData name="Brian Ly" userId="f11981dd-fe6f-4527-b371-2d0d056355a5" providerId="ADAL" clId="{7C1060F9-7046-496B-AA14-040792BC593C}" dt="2024-04-02T20:30:56.321" v="711" actId="1076"/>
          <ac:spMkLst>
            <pc:docMk/>
            <pc:sldMk cId="1528996762" sldId="258"/>
            <ac:spMk id="4" creationId="{80B28E83-BCEE-5420-A858-8F31ED0CBA67}"/>
          </ac:spMkLst>
        </pc:spChg>
        <pc:spChg chg="mod">
          <ac:chgData name="Brian Ly" userId="f11981dd-fe6f-4527-b371-2d0d056355a5" providerId="ADAL" clId="{7C1060F9-7046-496B-AA14-040792BC593C}" dt="2024-04-03T06:52:11.974" v="1647" actId="20577"/>
          <ac:spMkLst>
            <pc:docMk/>
            <pc:sldMk cId="1528996762" sldId="258"/>
            <ac:spMk id="6" creationId="{1114D2AA-E120-F39F-D814-3E34979FC97C}"/>
          </ac:spMkLst>
        </pc:spChg>
        <pc:spChg chg="add mod">
          <ac:chgData name="Brian Ly" userId="f11981dd-fe6f-4527-b371-2d0d056355a5" providerId="ADAL" clId="{7C1060F9-7046-496B-AA14-040792BC593C}" dt="2024-04-02T20:30:45.231" v="706" actId="1076"/>
          <ac:spMkLst>
            <pc:docMk/>
            <pc:sldMk cId="1528996762" sldId="258"/>
            <ac:spMk id="10" creationId="{6BE1E458-8F45-BC58-82E2-0AAAC31CB785}"/>
          </ac:spMkLst>
        </pc:spChg>
        <pc:spChg chg="add mod">
          <ac:chgData name="Brian Ly" userId="f11981dd-fe6f-4527-b371-2d0d056355a5" providerId="ADAL" clId="{7C1060F9-7046-496B-AA14-040792BC593C}" dt="2024-04-02T20:31:04.320" v="713" actId="1076"/>
          <ac:spMkLst>
            <pc:docMk/>
            <pc:sldMk cId="1528996762" sldId="258"/>
            <ac:spMk id="11" creationId="{DC39AC28-E4B3-9E37-92B5-1F9D4A99B2B9}"/>
          </ac:spMkLst>
        </pc:spChg>
        <pc:spChg chg="mod">
          <ac:chgData name="Brian Ly" userId="f11981dd-fe6f-4527-b371-2d0d056355a5" providerId="ADAL" clId="{7C1060F9-7046-496B-AA14-040792BC593C}" dt="2024-04-02T15:29:04.526" v="49" actId="20577"/>
          <ac:spMkLst>
            <pc:docMk/>
            <pc:sldMk cId="1528996762" sldId="258"/>
            <ac:spMk id="12" creationId="{D6651803-B498-F0AA-AE87-7015DCC55036}"/>
          </ac:spMkLst>
        </pc:spChg>
        <pc:spChg chg="add mod">
          <ac:chgData name="Brian Ly" userId="f11981dd-fe6f-4527-b371-2d0d056355a5" providerId="ADAL" clId="{7C1060F9-7046-496B-AA14-040792BC593C}" dt="2024-04-02T20:30:53.256" v="710"/>
          <ac:spMkLst>
            <pc:docMk/>
            <pc:sldMk cId="1528996762" sldId="258"/>
            <ac:spMk id="14" creationId="{38CF43AE-3506-F90E-7BFC-F2D4A7F96F7B}"/>
          </ac:spMkLst>
        </pc:spChg>
        <pc:spChg chg="add mod">
          <ac:chgData name="Brian Ly" userId="f11981dd-fe6f-4527-b371-2d0d056355a5" providerId="ADAL" clId="{7C1060F9-7046-496B-AA14-040792BC593C}" dt="2024-04-02T20:34:26.419" v="720" actId="1076"/>
          <ac:spMkLst>
            <pc:docMk/>
            <pc:sldMk cId="1528996762" sldId="258"/>
            <ac:spMk id="16" creationId="{B66DCEDD-9FB0-E19A-7EE8-657175C1770E}"/>
          </ac:spMkLst>
        </pc:spChg>
        <pc:picChg chg="mod">
          <ac:chgData name="Brian Ly" userId="f11981dd-fe6f-4527-b371-2d0d056355a5" providerId="ADAL" clId="{7C1060F9-7046-496B-AA14-040792BC593C}" dt="2024-04-02T20:39:25.966" v="741" actId="1076"/>
          <ac:picMkLst>
            <pc:docMk/>
            <pc:sldMk cId="1528996762" sldId="258"/>
            <ac:picMk id="5" creationId="{0B68592E-B79A-D393-C958-897419E35FC3}"/>
          </ac:picMkLst>
        </pc:picChg>
        <pc:picChg chg="del mod">
          <ac:chgData name="Brian Ly" userId="f11981dd-fe6f-4527-b371-2d0d056355a5" providerId="ADAL" clId="{7C1060F9-7046-496B-AA14-040792BC593C}" dt="2024-04-02T20:29:33.472" v="699" actId="21"/>
          <ac:picMkLst>
            <pc:docMk/>
            <pc:sldMk cId="1528996762" sldId="258"/>
            <ac:picMk id="7" creationId="{D39D8B10-6F7B-C98D-247F-8D3228EADCC2}"/>
          </ac:picMkLst>
        </pc:picChg>
        <pc:picChg chg="del">
          <ac:chgData name="Brian Ly" userId="f11981dd-fe6f-4527-b371-2d0d056355a5" providerId="ADAL" clId="{7C1060F9-7046-496B-AA14-040792BC593C}" dt="2024-04-02T21:10:19.902" v="953" actId="478"/>
          <ac:picMkLst>
            <pc:docMk/>
            <pc:sldMk cId="1528996762" sldId="258"/>
            <ac:picMk id="8" creationId="{55AD03C8-5C80-EA36-7CC2-A6EAC7687080}"/>
          </ac:picMkLst>
        </pc:picChg>
        <pc:picChg chg="mod">
          <ac:chgData name="Brian Ly" userId="f11981dd-fe6f-4527-b371-2d0d056355a5" providerId="ADAL" clId="{7C1060F9-7046-496B-AA14-040792BC593C}" dt="2024-04-02T21:11:42.242" v="970" actId="1076"/>
          <ac:picMkLst>
            <pc:docMk/>
            <pc:sldMk cId="1528996762" sldId="258"/>
            <ac:picMk id="9" creationId="{4D67B012-06B4-BD0C-2A6A-B881E4CD1948}"/>
          </ac:picMkLst>
        </pc:picChg>
        <pc:picChg chg="add mod">
          <ac:chgData name="Brian Ly" userId="f11981dd-fe6f-4527-b371-2d0d056355a5" providerId="ADAL" clId="{7C1060F9-7046-496B-AA14-040792BC593C}" dt="2024-04-02T20:40:24.170" v="757" actId="1076"/>
          <ac:picMkLst>
            <pc:docMk/>
            <pc:sldMk cId="1528996762" sldId="258"/>
            <ac:picMk id="13" creationId="{D39D8B10-6F7B-C98D-247F-8D3228EADCC2}"/>
          </ac:picMkLst>
        </pc:picChg>
        <pc:picChg chg="add mod">
          <ac:chgData name="Brian Ly" userId="f11981dd-fe6f-4527-b371-2d0d056355a5" providerId="ADAL" clId="{7C1060F9-7046-496B-AA14-040792BC593C}" dt="2024-04-02T20:35:33.508" v="730" actId="1076"/>
          <ac:picMkLst>
            <pc:docMk/>
            <pc:sldMk cId="1528996762" sldId="258"/>
            <ac:picMk id="17" creationId="{30DE0B4C-6B24-5EF2-6747-B74E442F7ED4}"/>
          </ac:picMkLst>
        </pc:picChg>
        <pc:picChg chg="add mod">
          <ac:chgData name="Brian Ly" userId="f11981dd-fe6f-4527-b371-2d0d056355a5" providerId="ADAL" clId="{7C1060F9-7046-496B-AA14-040792BC593C}" dt="2024-04-02T20:39:25.966" v="741" actId="1076"/>
          <ac:picMkLst>
            <pc:docMk/>
            <pc:sldMk cId="1528996762" sldId="258"/>
            <ac:picMk id="1026" creationId="{B42EF724-07B5-058D-8AC0-5537832C13AD}"/>
          </ac:picMkLst>
        </pc:picChg>
        <pc:picChg chg="add del mod">
          <ac:chgData name="Brian Ly" userId="f11981dd-fe6f-4527-b371-2d0d056355a5" providerId="ADAL" clId="{7C1060F9-7046-496B-AA14-040792BC593C}" dt="2024-04-03T06:53:20.877" v="1649" actId="478"/>
          <ac:picMkLst>
            <pc:docMk/>
            <pc:sldMk cId="1528996762" sldId="258"/>
            <ac:picMk id="1028" creationId="{6E76F09B-5D3D-9D0D-4B4F-41343EDEEF34}"/>
          </ac:picMkLst>
        </pc:picChg>
        <pc:picChg chg="add del mod">
          <ac:chgData name="Brian Ly" userId="f11981dd-fe6f-4527-b371-2d0d056355a5" providerId="ADAL" clId="{7C1060F9-7046-496B-AA14-040792BC593C}" dt="2024-04-02T21:10:23.684" v="956" actId="478"/>
          <ac:picMkLst>
            <pc:docMk/>
            <pc:sldMk cId="1528996762" sldId="258"/>
            <ac:picMk id="1030" creationId="{4EA0B96B-1181-D008-814B-D00DD5145856}"/>
          </ac:picMkLst>
        </pc:picChg>
        <pc:picChg chg="add mod">
          <ac:chgData name="Brian Ly" userId="f11981dd-fe6f-4527-b371-2d0d056355a5" providerId="ADAL" clId="{7C1060F9-7046-496B-AA14-040792BC593C}" dt="2024-04-02T21:13:15.858" v="1029" actId="1076"/>
          <ac:picMkLst>
            <pc:docMk/>
            <pc:sldMk cId="1528996762" sldId="258"/>
            <ac:picMk id="1032" creationId="{FE5BBAA2-A359-2A7F-D662-25863F5813E5}"/>
          </ac:picMkLst>
        </pc:picChg>
        <pc:picChg chg="add del mod">
          <ac:chgData name="Brian Ly" userId="f11981dd-fe6f-4527-b371-2d0d056355a5" providerId="ADAL" clId="{7C1060F9-7046-496B-AA14-040792BC593C}" dt="2024-04-02T21:11:40.794" v="969" actId="478"/>
          <ac:picMkLst>
            <pc:docMk/>
            <pc:sldMk cId="1528996762" sldId="258"/>
            <ac:picMk id="1034" creationId="{B1364AF0-72AF-9811-CE44-2AE211588D1D}"/>
          </ac:picMkLst>
        </pc:picChg>
      </pc:sldChg>
      <pc:sldChg chg="addSp delSp modSp mod modAnim">
        <pc:chgData name="Brian Ly" userId="f11981dd-fe6f-4527-b371-2d0d056355a5" providerId="ADAL" clId="{7C1060F9-7046-496B-AA14-040792BC593C}" dt="2024-04-03T08:52:33.573" v="2146"/>
        <pc:sldMkLst>
          <pc:docMk/>
          <pc:sldMk cId="2046781794" sldId="259"/>
        </pc:sldMkLst>
        <pc:picChg chg="add del mod">
          <ac:chgData name="Brian Ly" userId="f11981dd-fe6f-4527-b371-2d0d056355a5" providerId="ADAL" clId="{7C1060F9-7046-496B-AA14-040792BC593C}" dt="2024-04-02T21:14:49.280" v="1052" actId="478"/>
          <ac:picMkLst>
            <pc:docMk/>
            <pc:sldMk cId="2046781794" sldId="259"/>
            <ac:picMk id="2" creationId="{F74D8EE5-43EF-3772-039E-11D35E42D5D3}"/>
          </ac:picMkLst>
        </pc:picChg>
        <pc:picChg chg="add del mod">
          <ac:chgData name="Brian Ly" userId="f11981dd-fe6f-4527-b371-2d0d056355a5" providerId="ADAL" clId="{7C1060F9-7046-496B-AA14-040792BC593C}" dt="2024-04-02T21:14:49.280" v="1052" actId="478"/>
          <ac:picMkLst>
            <pc:docMk/>
            <pc:sldMk cId="2046781794" sldId="259"/>
            <ac:picMk id="3" creationId="{D46ABF26-4D66-C866-BD56-8A50956D3A6E}"/>
          </ac:picMkLst>
        </pc:picChg>
      </pc:sldChg>
      <pc:sldChg chg="addSp delSp modSp mod ord">
        <pc:chgData name="Brian Ly" userId="f11981dd-fe6f-4527-b371-2d0d056355a5" providerId="ADAL" clId="{7C1060F9-7046-496B-AA14-040792BC593C}" dt="2024-04-03T06:46:13.345" v="1625" actId="478"/>
        <pc:sldMkLst>
          <pc:docMk/>
          <pc:sldMk cId="433442724" sldId="260"/>
        </pc:sldMkLst>
        <pc:spChg chg="del">
          <ac:chgData name="Brian Ly" userId="f11981dd-fe6f-4527-b371-2d0d056355a5" providerId="ADAL" clId="{7C1060F9-7046-496B-AA14-040792BC593C}" dt="2024-04-02T16:01:08.097" v="429" actId="478"/>
          <ac:spMkLst>
            <pc:docMk/>
            <pc:sldMk cId="433442724" sldId="260"/>
            <ac:spMk id="4" creationId="{98D5F748-5FBD-5220-C4BF-9F500D60D6C5}"/>
          </ac:spMkLst>
        </pc:spChg>
        <pc:spChg chg="del mod">
          <ac:chgData name="Brian Ly" userId="f11981dd-fe6f-4527-b371-2d0d056355a5" providerId="ADAL" clId="{7C1060F9-7046-496B-AA14-040792BC593C}" dt="2024-04-02T15:37:51.359" v="325" actId="478"/>
          <ac:spMkLst>
            <pc:docMk/>
            <pc:sldMk cId="433442724" sldId="260"/>
            <ac:spMk id="6" creationId="{6E96DA6D-87F0-D5BA-C60C-0850DBD1D8D8}"/>
          </ac:spMkLst>
        </pc:spChg>
        <pc:spChg chg="add mod">
          <ac:chgData name="Brian Ly" userId="f11981dd-fe6f-4527-b371-2d0d056355a5" providerId="ADAL" clId="{7C1060F9-7046-496B-AA14-040792BC593C}" dt="2024-04-02T21:38:01.541" v="1260" actId="1038"/>
          <ac:spMkLst>
            <pc:docMk/>
            <pc:sldMk cId="433442724" sldId="260"/>
            <ac:spMk id="27" creationId="{FAF73126-9C11-EB29-8F7D-606EF3DF29D8}"/>
          </ac:spMkLst>
        </pc:spChg>
        <pc:picChg chg="add del mod">
          <ac:chgData name="Brian Ly" userId="f11981dd-fe6f-4527-b371-2d0d056355a5" providerId="ADAL" clId="{7C1060F9-7046-496B-AA14-040792BC593C}" dt="2024-04-03T06:46:12.558" v="1624" actId="1076"/>
          <ac:picMkLst>
            <pc:docMk/>
            <pc:sldMk cId="433442724" sldId="260"/>
            <ac:picMk id="3" creationId="{B1223393-5CE9-B912-4D85-52B3F72298A6}"/>
          </ac:picMkLst>
        </pc:picChg>
        <pc:picChg chg="del mod">
          <ac:chgData name="Brian Ly" userId="f11981dd-fe6f-4527-b371-2d0d056355a5" providerId="ADAL" clId="{7C1060F9-7046-496B-AA14-040792BC593C}" dt="2024-04-02T20:15:26.874" v="563" actId="21"/>
          <ac:picMkLst>
            <pc:docMk/>
            <pc:sldMk cId="433442724" sldId="260"/>
            <ac:picMk id="7" creationId="{4397F915-1B90-D695-5551-6246AD625C29}"/>
          </ac:picMkLst>
        </pc:picChg>
        <pc:picChg chg="add del mod modCrop">
          <ac:chgData name="Brian Ly" userId="f11981dd-fe6f-4527-b371-2d0d056355a5" providerId="ADAL" clId="{7C1060F9-7046-496B-AA14-040792BC593C}" dt="2024-04-02T16:09:58.560" v="499" actId="21"/>
          <ac:picMkLst>
            <pc:docMk/>
            <pc:sldMk cId="433442724" sldId="260"/>
            <ac:picMk id="8" creationId="{524D7257-12AF-A230-1B63-E1CE54DFBB2F}"/>
          </ac:picMkLst>
        </pc:picChg>
        <pc:picChg chg="add del mod modCrop">
          <ac:chgData name="Brian Ly" userId="f11981dd-fe6f-4527-b371-2d0d056355a5" providerId="ADAL" clId="{7C1060F9-7046-496B-AA14-040792BC593C}" dt="2024-04-02T16:09:58.560" v="499" actId="21"/>
          <ac:picMkLst>
            <pc:docMk/>
            <pc:sldMk cId="433442724" sldId="260"/>
            <ac:picMk id="10" creationId="{FA1F410E-FBF1-0944-894E-A6D250953F66}"/>
          </ac:picMkLst>
        </pc:picChg>
        <pc:picChg chg="add mod">
          <ac:chgData name="Brian Ly" userId="f11981dd-fe6f-4527-b371-2d0d056355a5" providerId="ADAL" clId="{7C1060F9-7046-496B-AA14-040792BC593C}" dt="2024-04-02T16:11:04.002" v="532" actId="1076"/>
          <ac:picMkLst>
            <pc:docMk/>
            <pc:sldMk cId="433442724" sldId="260"/>
            <ac:picMk id="12" creationId="{EDDF4931-78AB-C348-67EC-586071985832}"/>
          </ac:picMkLst>
        </pc:picChg>
        <pc:picChg chg="add mod modCrop">
          <ac:chgData name="Brian Ly" userId="f11981dd-fe6f-4527-b371-2d0d056355a5" providerId="ADAL" clId="{7C1060F9-7046-496B-AA14-040792BC593C}" dt="2024-04-02T20:51:44.503" v="807" actId="1076"/>
          <ac:picMkLst>
            <pc:docMk/>
            <pc:sldMk cId="433442724" sldId="260"/>
            <ac:picMk id="14" creationId="{C000F3A4-8195-CA92-4FEA-033D36300C82}"/>
          </ac:picMkLst>
        </pc:picChg>
        <pc:picChg chg="add mod">
          <ac:chgData name="Brian Ly" userId="f11981dd-fe6f-4527-b371-2d0d056355a5" providerId="ADAL" clId="{7C1060F9-7046-496B-AA14-040792BC593C}" dt="2024-04-03T06:40:03.215" v="1618" actId="1076"/>
          <ac:picMkLst>
            <pc:docMk/>
            <pc:sldMk cId="433442724" sldId="260"/>
            <ac:picMk id="16" creationId="{218E5760-4BBA-6EA4-8B2B-1C89B0E67097}"/>
          </ac:picMkLst>
        </pc:picChg>
        <pc:picChg chg="add mod modCrop">
          <ac:chgData name="Brian Ly" userId="f11981dd-fe6f-4527-b371-2d0d056355a5" providerId="ADAL" clId="{7C1060F9-7046-496B-AA14-040792BC593C}" dt="2024-04-03T06:39:38.874" v="1606" actId="1076"/>
          <ac:picMkLst>
            <pc:docMk/>
            <pc:sldMk cId="433442724" sldId="260"/>
            <ac:picMk id="18" creationId="{B7DFC745-8114-B160-97F2-E48BF79382BC}"/>
          </ac:picMkLst>
        </pc:picChg>
        <pc:picChg chg="add del mod modCrop">
          <ac:chgData name="Brian Ly" userId="f11981dd-fe6f-4527-b371-2d0d056355a5" providerId="ADAL" clId="{7C1060F9-7046-496B-AA14-040792BC593C}" dt="2024-04-03T06:46:13.345" v="1625" actId="478"/>
          <ac:picMkLst>
            <pc:docMk/>
            <pc:sldMk cId="433442724" sldId="260"/>
            <ac:picMk id="20" creationId="{274C6D62-0251-FD7D-893F-A1AF59CC5BF7}"/>
          </ac:picMkLst>
        </pc:picChg>
        <pc:picChg chg="add mod modCrop">
          <ac:chgData name="Brian Ly" userId="f11981dd-fe6f-4527-b371-2d0d056355a5" providerId="ADAL" clId="{7C1060F9-7046-496B-AA14-040792BC593C}" dt="2024-04-02T20:55:15.491" v="822" actId="14100"/>
          <ac:picMkLst>
            <pc:docMk/>
            <pc:sldMk cId="433442724" sldId="260"/>
            <ac:picMk id="22" creationId="{65D4E15A-B6B4-FA49-880B-E35315A84D2F}"/>
          </ac:picMkLst>
        </pc:picChg>
        <pc:picChg chg="add mod modCrop">
          <ac:chgData name="Brian Ly" userId="f11981dd-fe6f-4527-b371-2d0d056355a5" providerId="ADAL" clId="{7C1060F9-7046-496B-AA14-040792BC593C}" dt="2024-04-03T06:40:02.147" v="1617" actId="1076"/>
          <ac:picMkLst>
            <pc:docMk/>
            <pc:sldMk cId="433442724" sldId="260"/>
            <ac:picMk id="24" creationId="{725925D5-870E-EA0D-C719-1458D2A2356E}"/>
          </ac:picMkLst>
        </pc:picChg>
        <pc:picChg chg="add mod">
          <ac:chgData name="Brian Ly" userId="f11981dd-fe6f-4527-b371-2d0d056355a5" providerId="ADAL" clId="{7C1060F9-7046-496B-AA14-040792BC593C}" dt="2024-04-02T20:56:19.251" v="828" actId="208"/>
          <ac:picMkLst>
            <pc:docMk/>
            <pc:sldMk cId="433442724" sldId="260"/>
            <ac:picMk id="26" creationId="{C95A8D56-BF5D-3221-3C5F-9405C91212B1}"/>
          </ac:picMkLst>
        </pc:picChg>
        <pc:picChg chg="add mod">
          <ac:chgData name="Brian Ly" userId="f11981dd-fe6f-4527-b371-2d0d056355a5" providerId="ADAL" clId="{7C1060F9-7046-496B-AA14-040792BC593C}" dt="2024-04-03T06:40:05.252" v="1619" actId="1076"/>
          <ac:picMkLst>
            <pc:docMk/>
            <pc:sldMk cId="433442724" sldId="260"/>
            <ac:picMk id="4098" creationId="{C409A138-EB57-DD4B-29A9-4A1B70B9622F}"/>
          </ac:picMkLst>
        </pc:picChg>
      </pc:sldChg>
      <pc:sldChg chg="addSp delSp modSp mod modAnim">
        <pc:chgData name="Brian Ly" userId="f11981dd-fe6f-4527-b371-2d0d056355a5" providerId="ADAL" clId="{7C1060F9-7046-496B-AA14-040792BC593C}" dt="2024-04-03T06:53:45.336" v="1651" actId="1076"/>
        <pc:sldMkLst>
          <pc:docMk/>
          <pc:sldMk cId="1096746568" sldId="261"/>
        </pc:sldMkLst>
        <pc:spChg chg="del mod">
          <ac:chgData name="Brian Ly" userId="f11981dd-fe6f-4527-b371-2d0d056355a5" providerId="ADAL" clId="{7C1060F9-7046-496B-AA14-040792BC593C}" dt="2024-04-02T21:15:59.996" v="1056" actId="478"/>
          <ac:spMkLst>
            <pc:docMk/>
            <pc:sldMk cId="1096746568" sldId="261"/>
            <ac:spMk id="8" creationId="{1D20703A-40AE-B9D5-4711-C728D0E67818}"/>
          </ac:spMkLst>
        </pc:spChg>
        <pc:spChg chg="del">
          <ac:chgData name="Brian Ly" userId="f11981dd-fe6f-4527-b371-2d0d056355a5" providerId="ADAL" clId="{7C1060F9-7046-496B-AA14-040792BC593C}" dt="2024-04-02T16:11:25.727" v="537" actId="478"/>
          <ac:spMkLst>
            <pc:docMk/>
            <pc:sldMk cId="1096746568" sldId="261"/>
            <ac:spMk id="9" creationId="{8BD1AA46-A51B-1DD9-BE32-9AB157AB785D}"/>
          </ac:spMkLst>
        </pc:spChg>
        <pc:picChg chg="del">
          <ac:chgData name="Brian Ly" userId="f11981dd-fe6f-4527-b371-2d0d056355a5" providerId="ADAL" clId="{7C1060F9-7046-496B-AA14-040792BC593C}" dt="2024-04-02T16:11:26.844" v="538" actId="478"/>
          <ac:picMkLst>
            <pc:docMk/>
            <pc:sldMk cId="1096746568" sldId="261"/>
            <ac:picMk id="2" creationId="{D5EA121B-E8FE-1420-1728-77D370B3ADE1}"/>
          </ac:picMkLst>
        </pc:picChg>
        <pc:picChg chg="add mod">
          <ac:chgData name="Brian Ly" userId="f11981dd-fe6f-4527-b371-2d0d056355a5" providerId="ADAL" clId="{7C1060F9-7046-496B-AA14-040792BC593C}" dt="2024-04-03T06:27:34.930" v="1557" actId="1076"/>
          <ac:picMkLst>
            <pc:docMk/>
            <pc:sldMk cId="1096746568" sldId="261"/>
            <ac:picMk id="3" creationId="{025D4BF3-27C0-E396-1402-BEB5FABA83A7}"/>
          </ac:picMkLst>
        </pc:picChg>
        <pc:picChg chg="add mod">
          <ac:chgData name="Brian Ly" userId="f11981dd-fe6f-4527-b371-2d0d056355a5" providerId="ADAL" clId="{7C1060F9-7046-496B-AA14-040792BC593C}" dt="2024-04-02T20:15:50.996" v="571" actId="1076"/>
          <ac:picMkLst>
            <pc:docMk/>
            <pc:sldMk cId="1096746568" sldId="261"/>
            <ac:picMk id="5" creationId="{BACFD253-F6E6-6242-648C-ECE85586684A}"/>
          </ac:picMkLst>
        </pc:picChg>
        <pc:picChg chg="add mod">
          <ac:chgData name="Brian Ly" userId="f11981dd-fe6f-4527-b371-2d0d056355a5" providerId="ADAL" clId="{7C1060F9-7046-496B-AA14-040792BC593C}" dt="2024-04-03T06:53:45.336" v="1651" actId="1076"/>
          <ac:picMkLst>
            <pc:docMk/>
            <pc:sldMk cId="1096746568" sldId="261"/>
            <ac:picMk id="7" creationId="{4397F915-1B90-D695-5551-6246AD625C29}"/>
          </ac:picMkLst>
        </pc:picChg>
        <pc:picChg chg="add del mod">
          <ac:chgData name="Brian Ly" userId="f11981dd-fe6f-4527-b371-2d0d056355a5" providerId="ADAL" clId="{7C1060F9-7046-496B-AA14-040792BC593C}" dt="2024-04-02T20:24:46.244" v="670" actId="478"/>
          <ac:picMkLst>
            <pc:docMk/>
            <pc:sldMk cId="1096746568" sldId="261"/>
            <ac:picMk id="10" creationId="{D4FBFBCF-8092-0BB2-064A-7F7E39ADB28C}"/>
          </ac:picMkLst>
        </pc:picChg>
        <pc:picChg chg="add mod">
          <ac:chgData name="Brian Ly" userId="f11981dd-fe6f-4527-b371-2d0d056355a5" providerId="ADAL" clId="{7C1060F9-7046-496B-AA14-040792BC593C}" dt="2024-04-02T21:01:36.980" v="838" actId="1076"/>
          <ac:picMkLst>
            <pc:docMk/>
            <pc:sldMk cId="1096746568" sldId="261"/>
            <ac:picMk id="11" creationId="{A6F775B2-C810-EF51-A49E-C2DBA1A7A466}"/>
          </ac:picMkLst>
        </pc:picChg>
        <pc:picChg chg="add del mod modCrop">
          <ac:chgData name="Brian Ly" userId="f11981dd-fe6f-4527-b371-2d0d056355a5" providerId="ADAL" clId="{7C1060F9-7046-496B-AA14-040792BC593C}" dt="2024-04-03T06:27:25.384" v="1553" actId="478"/>
          <ac:picMkLst>
            <pc:docMk/>
            <pc:sldMk cId="1096746568" sldId="261"/>
            <ac:picMk id="13" creationId="{8382428A-6FAA-E333-C69E-0BFF1968D150}"/>
          </ac:picMkLst>
        </pc:picChg>
        <pc:picChg chg="add mod">
          <ac:chgData name="Brian Ly" userId="f11981dd-fe6f-4527-b371-2d0d056355a5" providerId="ADAL" clId="{7C1060F9-7046-496B-AA14-040792BC593C}" dt="2024-04-02T21:02:13.676" v="846" actId="14100"/>
          <ac:picMkLst>
            <pc:docMk/>
            <pc:sldMk cId="1096746568" sldId="261"/>
            <ac:picMk id="14" creationId="{EF8EF21A-3457-FEAD-DB99-7B2FAF3119EC}"/>
          </ac:picMkLst>
        </pc:picChg>
        <pc:picChg chg="add mod">
          <ac:chgData name="Brian Ly" userId="f11981dd-fe6f-4527-b371-2d0d056355a5" providerId="ADAL" clId="{7C1060F9-7046-496B-AA14-040792BC593C}" dt="2024-04-02T21:05:31.847" v="853" actId="1076"/>
          <ac:picMkLst>
            <pc:docMk/>
            <pc:sldMk cId="1096746568" sldId="261"/>
            <ac:picMk id="2050" creationId="{9ECCC5C0-3C94-AE43-4A6E-6E4F3BB48A0F}"/>
          </ac:picMkLst>
        </pc:picChg>
        <pc:picChg chg="add mod">
          <ac:chgData name="Brian Ly" userId="f11981dd-fe6f-4527-b371-2d0d056355a5" providerId="ADAL" clId="{7C1060F9-7046-496B-AA14-040792BC593C}" dt="2024-04-03T06:27:42.135" v="1559" actId="1076"/>
          <ac:picMkLst>
            <pc:docMk/>
            <pc:sldMk cId="1096746568" sldId="261"/>
            <ac:picMk id="2052" creationId="{AFCF6419-BD37-808F-3C88-CE6E8FE9F564}"/>
          </ac:picMkLst>
        </pc:picChg>
      </pc:sldChg>
      <pc:sldChg chg="addSp delSp modSp del">
        <pc:chgData name="Brian Ly" userId="f11981dd-fe6f-4527-b371-2d0d056355a5" providerId="ADAL" clId="{7C1060F9-7046-496B-AA14-040792BC593C}" dt="2024-04-03T07:48:48.244" v="1818" actId="47"/>
        <pc:sldMkLst>
          <pc:docMk/>
          <pc:sldMk cId="2134566715" sldId="262"/>
        </pc:sldMkLst>
        <pc:spChg chg="add del mod">
          <ac:chgData name="Brian Ly" userId="f11981dd-fe6f-4527-b371-2d0d056355a5" providerId="ADAL" clId="{7C1060F9-7046-496B-AA14-040792BC593C}" dt="2024-04-03T07:48:46.591" v="1817" actId="21"/>
          <ac:spMkLst>
            <pc:docMk/>
            <pc:sldMk cId="2134566715" sldId="262"/>
            <ac:spMk id="2" creationId="{4315ED18-2AAC-85D1-C15F-B3B75666C9F8}"/>
          </ac:spMkLst>
        </pc:spChg>
        <pc:spChg chg="del">
          <ac:chgData name="Brian Ly" userId="f11981dd-fe6f-4527-b371-2d0d056355a5" providerId="ADAL" clId="{7C1060F9-7046-496B-AA14-040792BC593C}" dt="2024-04-03T07:48:46.591" v="1817" actId="21"/>
          <ac:spMkLst>
            <pc:docMk/>
            <pc:sldMk cId="2134566715" sldId="262"/>
            <ac:spMk id="4" creationId="{F416B0A3-F420-8E40-5167-BA4CEDB5E14E}"/>
          </ac:spMkLst>
        </pc:spChg>
        <pc:picChg chg="add del mod">
          <ac:chgData name="Brian Ly" userId="f11981dd-fe6f-4527-b371-2d0d056355a5" providerId="ADAL" clId="{7C1060F9-7046-496B-AA14-040792BC593C}" dt="2024-04-03T07:48:46.591" v="1817" actId="21"/>
          <ac:picMkLst>
            <pc:docMk/>
            <pc:sldMk cId="2134566715" sldId="262"/>
            <ac:picMk id="2050" creationId="{9AF1D68D-E11C-D5E4-0E44-8999184523A5}"/>
          </ac:picMkLst>
        </pc:picChg>
      </pc:sldChg>
      <pc:sldChg chg="delSp modSp mod">
        <pc:chgData name="Brian Ly" userId="f11981dd-fe6f-4527-b371-2d0d056355a5" providerId="ADAL" clId="{7C1060F9-7046-496B-AA14-040792BC593C}" dt="2024-04-02T21:43:56.468" v="1299" actId="478"/>
        <pc:sldMkLst>
          <pc:docMk/>
          <pc:sldMk cId="3657706049" sldId="263"/>
        </pc:sldMkLst>
        <pc:spChg chg="del mod">
          <ac:chgData name="Brian Ly" userId="f11981dd-fe6f-4527-b371-2d0d056355a5" providerId="ADAL" clId="{7C1060F9-7046-496B-AA14-040792BC593C}" dt="2024-04-02T21:43:56.468" v="1299" actId="478"/>
          <ac:spMkLst>
            <pc:docMk/>
            <pc:sldMk cId="3657706049" sldId="263"/>
            <ac:spMk id="8" creationId="{84449167-036E-5B7C-3CFE-4BFCCE252ADC}"/>
          </ac:spMkLst>
        </pc:spChg>
        <pc:picChg chg="del">
          <ac:chgData name="Brian Ly" userId="f11981dd-fe6f-4527-b371-2d0d056355a5" providerId="ADAL" clId="{7C1060F9-7046-496B-AA14-040792BC593C}" dt="2024-04-02T19:28:07.279" v="541" actId="478"/>
          <ac:picMkLst>
            <pc:docMk/>
            <pc:sldMk cId="3657706049" sldId="263"/>
            <ac:picMk id="7" creationId="{8555770C-BA6E-773B-C81F-FB6700B1E053}"/>
          </ac:picMkLst>
        </pc:picChg>
      </pc:sldChg>
      <pc:sldChg chg="addSp delSp modSp mod">
        <pc:chgData name="Brian Ly" userId="f11981dd-fe6f-4527-b371-2d0d056355a5" providerId="ADAL" clId="{7C1060F9-7046-496B-AA14-040792BC593C}" dt="2024-04-03T08:48:26.874" v="2131" actId="478"/>
        <pc:sldMkLst>
          <pc:docMk/>
          <pc:sldMk cId="3673696644" sldId="264"/>
        </pc:sldMkLst>
        <pc:spChg chg="add mod">
          <ac:chgData name="Brian Ly" userId="f11981dd-fe6f-4527-b371-2d0d056355a5" providerId="ADAL" clId="{7C1060F9-7046-496B-AA14-040792BC593C}" dt="2024-04-02T21:38:34.151" v="1270" actId="14100"/>
          <ac:spMkLst>
            <pc:docMk/>
            <pc:sldMk cId="3673696644" sldId="264"/>
            <ac:spMk id="2" creationId="{E7F15BA4-8C29-2CB8-8F4E-C201D480EC53}"/>
          </ac:spMkLst>
        </pc:spChg>
        <pc:spChg chg="del">
          <ac:chgData name="Brian Ly" userId="f11981dd-fe6f-4527-b371-2d0d056355a5" providerId="ADAL" clId="{7C1060F9-7046-496B-AA14-040792BC593C}" dt="2024-04-03T08:48:26.874" v="2131" actId="478"/>
          <ac:spMkLst>
            <pc:docMk/>
            <pc:sldMk cId="3673696644" sldId="264"/>
            <ac:spMk id="5" creationId="{57442B97-69B8-7FC7-ACBD-0CF7D1A07F2D}"/>
          </ac:spMkLst>
        </pc:spChg>
        <pc:spChg chg="mod">
          <ac:chgData name="Brian Ly" userId="f11981dd-fe6f-4527-b371-2d0d056355a5" providerId="ADAL" clId="{7C1060F9-7046-496B-AA14-040792BC593C}" dt="2024-04-03T08:01:41.082" v="1959" actId="1076"/>
          <ac:spMkLst>
            <pc:docMk/>
            <pc:sldMk cId="3673696644" sldId="264"/>
            <ac:spMk id="11" creationId="{C7DD6A59-3029-77BF-9B7F-09BCBCC3B04A}"/>
          </ac:spMkLst>
        </pc:spChg>
        <pc:spChg chg="mod">
          <ac:chgData name="Brian Ly" userId="f11981dd-fe6f-4527-b371-2d0d056355a5" providerId="ADAL" clId="{7C1060F9-7046-496B-AA14-040792BC593C}" dt="2024-04-03T08:01:46.956" v="1960" actId="1076"/>
          <ac:spMkLst>
            <pc:docMk/>
            <pc:sldMk cId="3673696644" sldId="264"/>
            <ac:spMk id="16" creationId="{C3FC66F2-E9D5-B831-3281-BED41CC9CD8A}"/>
          </ac:spMkLst>
        </pc:spChg>
        <pc:picChg chg="mod modCrop">
          <ac:chgData name="Brian Ly" userId="f11981dd-fe6f-4527-b371-2d0d056355a5" providerId="ADAL" clId="{7C1060F9-7046-496B-AA14-040792BC593C}" dt="2024-04-03T08:01:20.902" v="1951" actId="1076"/>
          <ac:picMkLst>
            <pc:docMk/>
            <pc:sldMk cId="3673696644" sldId="264"/>
            <ac:picMk id="19" creationId="{149D1510-9098-8DEF-927A-D9532F7F1A75}"/>
          </ac:picMkLst>
        </pc:picChg>
        <pc:picChg chg="mod">
          <ac:chgData name="Brian Ly" userId="f11981dd-fe6f-4527-b371-2d0d056355a5" providerId="ADAL" clId="{7C1060F9-7046-496B-AA14-040792BC593C}" dt="2024-04-03T08:01:01.629" v="1944" actId="1076"/>
          <ac:picMkLst>
            <pc:docMk/>
            <pc:sldMk cId="3673696644" sldId="264"/>
            <ac:picMk id="21" creationId="{5EB78CA1-E1A5-EEC7-C39D-FE52700066B6}"/>
          </ac:picMkLst>
        </pc:picChg>
      </pc:sldChg>
      <pc:sldChg chg="addSp delSp modSp mod ord">
        <pc:chgData name="Brian Ly" userId="f11981dd-fe6f-4527-b371-2d0d056355a5" providerId="ADAL" clId="{7C1060F9-7046-496B-AA14-040792BC593C}" dt="2024-04-03T08:10:37.542" v="2072"/>
        <pc:sldMkLst>
          <pc:docMk/>
          <pc:sldMk cId="518985347" sldId="265"/>
        </pc:sldMkLst>
        <pc:spChg chg="del mod">
          <ac:chgData name="Brian Ly" userId="f11981dd-fe6f-4527-b371-2d0d056355a5" providerId="ADAL" clId="{7C1060F9-7046-496B-AA14-040792BC593C}" dt="2024-04-02T21:38:55.718" v="1279" actId="478"/>
          <ac:spMkLst>
            <pc:docMk/>
            <pc:sldMk cId="518985347" sldId="265"/>
            <ac:spMk id="2" creationId="{CA154DC9-5BC2-F87D-4517-C3D6854EFCD4}"/>
          </ac:spMkLst>
        </pc:spChg>
        <pc:spChg chg="add mod">
          <ac:chgData name="Brian Ly" userId="f11981dd-fe6f-4527-b371-2d0d056355a5" providerId="ADAL" clId="{7C1060F9-7046-496B-AA14-040792BC593C}" dt="2024-04-02T21:39:05.828" v="1283" actId="1076"/>
          <ac:spMkLst>
            <pc:docMk/>
            <pc:sldMk cId="518985347" sldId="265"/>
            <ac:spMk id="5" creationId="{0F6CED17-A245-9327-51C3-997B8E08C833}"/>
          </ac:spMkLst>
        </pc:spChg>
        <pc:picChg chg="add mod modCrop">
          <ac:chgData name="Brian Ly" userId="f11981dd-fe6f-4527-b371-2d0d056355a5" providerId="ADAL" clId="{7C1060F9-7046-496B-AA14-040792BC593C}" dt="2024-04-02T15:44:55.319" v="337" actId="1076"/>
          <ac:picMkLst>
            <pc:docMk/>
            <pc:sldMk cId="518985347" sldId="265"/>
            <ac:picMk id="4" creationId="{D84520C7-FBB0-57F1-7497-9EBA9A76FD1A}"/>
          </ac:picMkLst>
        </pc:picChg>
      </pc:sldChg>
      <pc:sldChg chg="delSp mod">
        <pc:chgData name="Brian Ly" userId="f11981dd-fe6f-4527-b371-2d0d056355a5" providerId="ADAL" clId="{7C1060F9-7046-496B-AA14-040792BC593C}" dt="2024-04-02T21:44:03.489" v="1301" actId="478"/>
        <pc:sldMkLst>
          <pc:docMk/>
          <pc:sldMk cId="42133051" sldId="266"/>
        </pc:sldMkLst>
        <pc:spChg chg="del">
          <ac:chgData name="Brian Ly" userId="f11981dd-fe6f-4527-b371-2d0d056355a5" providerId="ADAL" clId="{7C1060F9-7046-496B-AA14-040792BC593C}" dt="2024-04-02T21:44:03.489" v="1301" actId="478"/>
          <ac:spMkLst>
            <pc:docMk/>
            <pc:sldMk cId="42133051" sldId="266"/>
            <ac:spMk id="2" creationId="{146751EB-8926-CBF6-3AE0-A0FF47E0423C}"/>
          </ac:spMkLst>
        </pc:spChg>
        <pc:spChg chg="del">
          <ac:chgData name="Brian Ly" userId="f11981dd-fe6f-4527-b371-2d0d056355a5" providerId="ADAL" clId="{7C1060F9-7046-496B-AA14-040792BC593C}" dt="2024-04-02T19:28:02.242" v="540" actId="478"/>
          <ac:spMkLst>
            <pc:docMk/>
            <pc:sldMk cId="42133051" sldId="266"/>
            <ac:spMk id="8" creationId="{35EFFE15-876F-B2F9-3A33-C85C5F2053FF}"/>
          </ac:spMkLst>
        </pc:spChg>
        <pc:picChg chg="del">
          <ac:chgData name="Brian Ly" userId="f11981dd-fe6f-4527-b371-2d0d056355a5" providerId="ADAL" clId="{7C1060F9-7046-496B-AA14-040792BC593C}" dt="2024-04-02T19:27:58.716" v="539" actId="478"/>
          <ac:picMkLst>
            <pc:docMk/>
            <pc:sldMk cId="42133051" sldId="266"/>
            <ac:picMk id="7" creationId="{752249E2-0C32-077E-E1D1-4B629420BE89}"/>
          </ac:picMkLst>
        </pc:picChg>
      </pc:sldChg>
      <pc:sldChg chg="addSp delSp modSp mod delAnim modAnim">
        <pc:chgData name="Brian Ly" userId="f11981dd-fe6f-4527-b371-2d0d056355a5" providerId="ADAL" clId="{7C1060F9-7046-496B-AA14-040792BC593C}" dt="2024-04-03T08:30:46.288" v="2110" actId="1076"/>
        <pc:sldMkLst>
          <pc:docMk/>
          <pc:sldMk cId="3337345909" sldId="267"/>
        </pc:sldMkLst>
        <pc:spChg chg="mod">
          <ac:chgData name="Brian Ly" userId="f11981dd-fe6f-4527-b371-2d0d056355a5" providerId="ADAL" clId="{7C1060F9-7046-496B-AA14-040792BC593C}" dt="2024-04-02T21:22:57.049" v="1175" actId="1076"/>
          <ac:spMkLst>
            <pc:docMk/>
            <pc:sldMk cId="3337345909" sldId="267"/>
            <ac:spMk id="4" creationId="{80F1469E-E96F-1D37-4D23-26969BDD311A}"/>
          </ac:spMkLst>
        </pc:spChg>
        <pc:spChg chg="del mod">
          <ac:chgData name="Brian Ly" userId="f11981dd-fe6f-4527-b371-2d0d056355a5" providerId="ADAL" clId="{7C1060F9-7046-496B-AA14-040792BC593C}" dt="2024-04-02T20:16:02.935" v="573" actId="478"/>
          <ac:spMkLst>
            <pc:docMk/>
            <pc:sldMk cId="3337345909" sldId="267"/>
            <ac:spMk id="5" creationId="{7C0B631E-DCA2-7047-5566-1D110702F40C}"/>
          </ac:spMkLst>
        </pc:spChg>
        <pc:spChg chg="del">
          <ac:chgData name="Brian Ly" userId="f11981dd-fe6f-4527-b371-2d0d056355a5" providerId="ADAL" clId="{7C1060F9-7046-496B-AA14-040792BC593C}" dt="2024-04-02T21:15:50.593" v="1054" actId="478"/>
          <ac:spMkLst>
            <pc:docMk/>
            <pc:sldMk cId="3337345909" sldId="267"/>
            <ac:spMk id="10" creationId="{FCA1EEF6-9A42-9B48-9ADD-629AE372AA6B}"/>
          </ac:spMkLst>
        </pc:spChg>
        <pc:picChg chg="add del mod">
          <ac:chgData name="Brian Ly" userId="f11981dd-fe6f-4527-b371-2d0d056355a5" providerId="ADAL" clId="{7C1060F9-7046-496B-AA14-040792BC593C}" dt="2024-04-02T20:16:38.504" v="582" actId="478"/>
          <ac:picMkLst>
            <pc:docMk/>
            <pc:sldMk cId="3337345909" sldId="267"/>
            <ac:picMk id="2" creationId="{BBEFDAB6-646E-84D7-294D-39A36F4DBDCA}"/>
          </ac:picMkLst>
        </pc:picChg>
        <pc:picChg chg="add del mod">
          <ac:chgData name="Brian Ly" userId="f11981dd-fe6f-4527-b371-2d0d056355a5" providerId="ADAL" clId="{7C1060F9-7046-496B-AA14-040792BC593C}" dt="2024-04-02T20:16:53.688" v="584" actId="478"/>
          <ac:picMkLst>
            <pc:docMk/>
            <pc:sldMk cId="3337345909" sldId="267"/>
            <ac:picMk id="3" creationId="{D8006F4B-6791-F1BB-919D-88FDCA3CB715}"/>
          </ac:picMkLst>
        </pc:picChg>
        <pc:picChg chg="add mod modCrop">
          <ac:chgData name="Brian Ly" userId="f11981dd-fe6f-4527-b371-2d0d056355a5" providerId="ADAL" clId="{7C1060F9-7046-496B-AA14-040792BC593C}" dt="2024-04-03T08:30:36.538" v="2109" actId="1076"/>
          <ac:picMkLst>
            <pc:docMk/>
            <pc:sldMk cId="3337345909" sldId="267"/>
            <ac:picMk id="6" creationId="{76B67BE7-5E43-0572-14AE-8F1A71091F1F}"/>
          </ac:picMkLst>
        </pc:picChg>
        <pc:picChg chg="mod">
          <ac:chgData name="Brian Ly" userId="f11981dd-fe6f-4527-b371-2d0d056355a5" providerId="ADAL" clId="{7C1060F9-7046-496B-AA14-040792BC593C}" dt="2024-04-03T08:30:46.288" v="2110" actId="1076"/>
          <ac:picMkLst>
            <pc:docMk/>
            <pc:sldMk cId="3337345909" sldId="267"/>
            <ac:picMk id="9" creationId="{205DD9C2-6AA0-43FE-2213-10973824E8F5}"/>
          </ac:picMkLst>
        </pc:picChg>
      </pc:sldChg>
      <pc:sldChg chg="delSp mod">
        <pc:chgData name="Brian Ly" userId="f11981dd-fe6f-4527-b371-2d0d056355a5" providerId="ADAL" clId="{7C1060F9-7046-496B-AA14-040792BC593C}" dt="2024-04-02T21:44:00.304" v="1300" actId="478"/>
        <pc:sldMkLst>
          <pc:docMk/>
          <pc:sldMk cId="4243941959" sldId="268"/>
        </pc:sldMkLst>
        <pc:spChg chg="del">
          <ac:chgData name="Brian Ly" userId="f11981dd-fe6f-4527-b371-2d0d056355a5" providerId="ADAL" clId="{7C1060F9-7046-496B-AA14-040792BC593C}" dt="2024-04-02T21:44:00.304" v="1300" actId="478"/>
          <ac:spMkLst>
            <pc:docMk/>
            <pc:sldMk cId="4243941959" sldId="268"/>
            <ac:spMk id="9" creationId="{DA3E9B29-288F-40B3-F0FF-E94E32A17CD2}"/>
          </ac:spMkLst>
        </pc:spChg>
        <pc:grpChg chg="del">
          <ac:chgData name="Brian Ly" userId="f11981dd-fe6f-4527-b371-2d0d056355a5" providerId="ADAL" clId="{7C1060F9-7046-496B-AA14-040792BC593C}" dt="2024-04-02T19:28:13.118" v="542" actId="478"/>
          <ac:grpSpMkLst>
            <pc:docMk/>
            <pc:sldMk cId="4243941959" sldId="268"/>
            <ac:grpSpMk id="6" creationId="{485AEEE9-0850-38D9-1815-AA1031D8DE73}"/>
          </ac:grpSpMkLst>
        </pc:grpChg>
      </pc:sldChg>
      <pc:sldChg chg="delSp mod">
        <pc:chgData name="Brian Ly" userId="f11981dd-fe6f-4527-b371-2d0d056355a5" providerId="ADAL" clId="{7C1060F9-7046-496B-AA14-040792BC593C}" dt="2024-04-02T19:28:16.332" v="543" actId="478"/>
        <pc:sldMkLst>
          <pc:docMk/>
          <pc:sldMk cId="2642029662" sldId="269"/>
        </pc:sldMkLst>
        <pc:picChg chg="del">
          <ac:chgData name="Brian Ly" userId="f11981dd-fe6f-4527-b371-2d0d056355a5" providerId="ADAL" clId="{7C1060F9-7046-496B-AA14-040792BC593C}" dt="2024-04-02T19:28:16.332" v="543" actId="478"/>
          <ac:picMkLst>
            <pc:docMk/>
            <pc:sldMk cId="2642029662" sldId="269"/>
            <ac:picMk id="7" creationId="{7815D6AC-39AF-6010-9162-049B2A43F55C}"/>
          </ac:picMkLst>
        </pc:picChg>
      </pc:sldChg>
      <pc:sldChg chg="addSp delSp modSp mod">
        <pc:chgData name="Brian Ly" userId="f11981dd-fe6f-4527-b371-2d0d056355a5" providerId="ADAL" clId="{7C1060F9-7046-496B-AA14-040792BC593C}" dt="2024-04-02T21:38:16.945" v="1265" actId="1076"/>
        <pc:sldMkLst>
          <pc:docMk/>
          <pc:sldMk cId="2808210339" sldId="270"/>
        </pc:sldMkLst>
        <pc:spChg chg="add mod">
          <ac:chgData name="Brian Ly" userId="f11981dd-fe6f-4527-b371-2d0d056355a5" providerId="ADAL" clId="{7C1060F9-7046-496B-AA14-040792BC593C}" dt="2024-04-02T21:38:16.945" v="1265" actId="1076"/>
          <ac:spMkLst>
            <pc:docMk/>
            <pc:sldMk cId="2808210339" sldId="270"/>
            <ac:spMk id="2" creationId="{4231AE91-7639-F566-E82D-65E4B36C6772}"/>
          </ac:spMkLst>
        </pc:spChg>
        <pc:picChg chg="del">
          <ac:chgData name="Brian Ly" userId="f11981dd-fe6f-4527-b371-2d0d056355a5" providerId="ADAL" clId="{7C1060F9-7046-496B-AA14-040792BC593C}" dt="2024-04-02T19:28:19.324" v="544" actId="478"/>
          <ac:picMkLst>
            <pc:docMk/>
            <pc:sldMk cId="2808210339" sldId="270"/>
            <ac:picMk id="7" creationId="{15AAD017-CB73-E5FA-1BB8-2348B2871B61}"/>
          </ac:picMkLst>
        </pc:picChg>
      </pc:sldChg>
      <pc:sldChg chg="delSp mod">
        <pc:chgData name="Brian Ly" userId="f11981dd-fe6f-4527-b371-2d0d056355a5" providerId="ADAL" clId="{7C1060F9-7046-496B-AA14-040792BC593C}" dt="2024-04-02T19:28:23.786" v="545" actId="478"/>
        <pc:sldMkLst>
          <pc:docMk/>
          <pc:sldMk cId="2891215301" sldId="271"/>
        </pc:sldMkLst>
        <pc:picChg chg="del">
          <ac:chgData name="Brian Ly" userId="f11981dd-fe6f-4527-b371-2d0d056355a5" providerId="ADAL" clId="{7C1060F9-7046-496B-AA14-040792BC593C}" dt="2024-04-02T19:28:23.786" v="545" actId="478"/>
          <ac:picMkLst>
            <pc:docMk/>
            <pc:sldMk cId="2891215301" sldId="271"/>
            <ac:picMk id="7" creationId="{CD534AB3-B9B0-F1BA-ECAB-2EA810C18805}"/>
          </ac:picMkLst>
        </pc:picChg>
      </pc:sldChg>
      <pc:sldChg chg="delSp mod">
        <pc:chgData name="Brian Ly" userId="f11981dd-fe6f-4527-b371-2d0d056355a5" providerId="ADAL" clId="{7C1060F9-7046-496B-AA14-040792BC593C}" dt="2024-04-02T19:28:41.205" v="556" actId="478"/>
        <pc:sldMkLst>
          <pc:docMk/>
          <pc:sldMk cId="3270510456" sldId="272"/>
        </pc:sldMkLst>
        <pc:spChg chg="del">
          <ac:chgData name="Brian Ly" userId="f11981dd-fe6f-4527-b371-2d0d056355a5" providerId="ADAL" clId="{7C1060F9-7046-496B-AA14-040792BC593C}" dt="2024-04-02T19:28:41.205" v="556" actId="478"/>
          <ac:spMkLst>
            <pc:docMk/>
            <pc:sldMk cId="3270510456" sldId="272"/>
            <ac:spMk id="10" creationId="{6AAF5DC0-0C70-70A4-D257-38FB4338D01D}"/>
          </ac:spMkLst>
        </pc:spChg>
        <pc:grpChg chg="del">
          <ac:chgData name="Brian Ly" userId="f11981dd-fe6f-4527-b371-2d0d056355a5" providerId="ADAL" clId="{7C1060F9-7046-496B-AA14-040792BC593C}" dt="2024-04-02T19:28:40.094" v="555" actId="478"/>
          <ac:grpSpMkLst>
            <pc:docMk/>
            <pc:sldMk cId="3270510456" sldId="272"/>
            <ac:grpSpMk id="9" creationId="{18B62242-3A0E-37E8-9E79-000A63C69599}"/>
          </ac:grpSpMkLst>
        </pc:grpChg>
      </pc:sldChg>
      <pc:sldChg chg="delSp modSp mod">
        <pc:chgData name="Brian Ly" userId="f11981dd-fe6f-4527-b371-2d0d056355a5" providerId="ADAL" clId="{7C1060F9-7046-496B-AA14-040792BC593C}" dt="2024-04-02T19:28:30.271" v="549" actId="478"/>
        <pc:sldMkLst>
          <pc:docMk/>
          <pc:sldMk cId="3021794842" sldId="273"/>
        </pc:sldMkLst>
        <pc:spChg chg="del mod">
          <ac:chgData name="Brian Ly" userId="f11981dd-fe6f-4527-b371-2d0d056355a5" providerId="ADAL" clId="{7C1060F9-7046-496B-AA14-040792BC593C}" dt="2024-04-02T19:28:30.271" v="549" actId="478"/>
          <ac:spMkLst>
            <pc:docMk/>
            <pc:sldMk cId="3021794842" sldId="273"/>
            <ac:spMk id="10" creationId="{5FF14D99-7C0D-0FC0-CD04-784F6F841D47}"/>
          </ac:spMkLst>
        </pc:spChg>
        <pc:grpChg chg="del">
          <ac:chgData name="Brian Ly" userId="f11981dd-fe6f-4527-b371-2d0d056355a5" providerId="ADAL" clId="{7C1060F9-7046-496B-AA14-040792BC593C}" dt="2024-04-02T19:28:26.588" v="546" actId="478"/>
          <ac:grpSpMkLst>
            <pc:docMk/>
            <pc:sldMk cId="3021794842" sldId="273"/>
            <ac:grpSpMk id="9" creationId="{4CDEE9DC-2C9D-2DBD-9AF8-4AC4DF2D5961}"/>
          </ac:grpSpMkLst>
        </pc:grpChg>
      </pc:sldChg>
      <pc:sldChg chg="delSp modSp mod">
        <pc:chgData name="Brian Ly" userId="f11981dd-fe6f-4527-b371-2d0d056355a5" providerId="ADAL" clId="{7C1060F9-7046-496B-AA14-040792BC593C}" dt="2024-04-02T19:28:35.256" v="552" actId="478"/>
        <pc:sldMkLst>
          <pc:docMk/>
          <pc:sldMk cId="844720361" sldId="274"/>
        </pc:sldMkLst>
        <pc:spChg chg="del mod">
          <ac:chgData name="Brian Ly" userId="f11981dd-fe6f-4527-b371-2d0d056355a5" providerId="ADAL" clId="{7C1060F9-7046-496B-AA14-040792BC593C}" dt="2024-04-02T19:28:35.256" v="552" actId="478"/>
          <ac:spMkLst>
            <pc:docMk/>
            <pc:sldMk cId="844720361" sldId="274"/>
            <ac:spMk id="8" creationId="{B674CBAF-CBEF-A8EC-216A-EAC3B32A3DF5}"/>
          </ac:spMkLst>
        </pc:spChg>
        <pc:picChg chg="del">
          <ac:chgData name="Brian Ly" userId="f11981dd-fe6f-4527-b371-2d0d056355a5" providerId="ADAL" clId="{7C1060F9-7046-496B-AA14-040792BC593C}" dt="2024-04-02T19:28:33.799" v="550" actId="478"/>
          <ac:picMkLst>
            <pc:docMk/>
            <pc:sldMk cId="844720361" sldId="274"/>
            <ac:picMk id="7" creationId="{A3AABBD6-F5E6-487E-CE6A-18ECA99CCC9F}"/>
          </ac:picMkLst>
        </pc:picChg>
      </pc:sldChg>
      <pc:sldChg chg="delSp mod">
        <pc:chgData name="Brian Ly" userId="f11981dd-fe6f-4527-b371-2d0d056355a5" providerId="ADAL" clId="{7C1060F9-7046-496B-AA14-040792BC593C}" dt="2024-04-02T19:28:38.262" v="554" actId="478"/>
        <pc:sldMkLst>
          <pc:docMk/>
          <pc:sldMk cId="3791928507" sldId="275"/>
        </pc:sldMkLst>
        <pc:spChg chg="del">
          <ac:chgData name="Brian Ly" userId="f11981dd-fe6f-4527-b371-2d0d056355a5" providerId="ADAL" clId="{7C1060F9-7046-496B-AA14-040792BC593C}" dt="2024-04-02T19:28:38.262" v="554" actId="478"/>
          <ac:spMkLst>
            <pc:docMk/>
            <pc:sldMk cId="3791928507" sldId="275"/>
            <ac:spMk id="8" creationId="{E96B3786-A17B-1A0C-7E9B-FA48D2BDA2BD}"/>
          </ac:spMkLst>
        </pc:spChg>
        <pc:grpChg chg="del">
          <ac:chgData name="Brian Ly" userId="f11981dd-fe6f-4527-b371-2d0d056355a5" providerId="ADAL" clId="{7C1060F9-7046-496B-AA14-040792BC593C}" dt="2024-04-02T19:28:36.867" v="553" actId="478"/>
          <ac:grpSpMkLst>
            <pc:docMk/>
            <pc:sldMk cId="3791928507" sldId="275"/>
            <ac:grpSpMk id="10" creationId="{39BF4E7D-79F7-0A59-F723-81E6E48AB9DF}"/>
          </ac:grpSpMkLst>
        </pc:grpChg>
      </pc:sldChg>
      <pc:sldChg chg="addSp delSp modSp mod">
        <pc:chgData name="Brian Ly" userId="f11981dd-fe6f-4527-b371-2d0d056355a5" providerId="ADAL" clId="{7C1060F9-7046-496B-AA14-040792BC593C}" dt="2024-04-02T21:44:23.194" v="1302"/>
        <pc:sldMkLst>
          <pc:docMk/>
          <pc:sldMk cId="2243202993" sldId="276"/>
        </pc:sldMkLst>
        <pc:spChg chg="add mod">
          <ac:chgData name="Brian Ly" userId="f11981dd-fe6f-4527-b371-2d0d056355a5" providerId="ADAL" clId="{7C1060F9-7046-496B-AA14-040792BC593C}" dt="2024-04-02T21:44:23.194" v="1302"/>
          <ac:spMkLst>
            <pc:docMk/>
            <pc:sldMk cId="2243202993" sldId="276"/>
            <ac:spMk id="2" creationId="{F6C87675-E76C-FFC7-33F1-0D66103FDE2D}"/>
          </ac:spMkLst>
        </pc:spChg>
        <pc:spChg chg="del">
          <ac:chgData name="Brian Ly" userId="f11981dd-fe6f-4527-b371-2d0d056355a5" providerId="ADAL" clId="{7C1060F9-7046-496B-AA14-040792BC593C}" dt="2024-04-02T19:28:44.259" v="557" actId="478"/>
          <ac:spMkLst>
            <pc:docMk/>
            <pc:sldMk cId="2243202993" sldId="276"/>
            <ac:spMk id="6" creationId="{CAD10430-FA0D-43BD-EE16-1EB8D04D29F8}"/>
          </ac:spMkLst>
        </pc:spChg>
      </pc:sldChg>
      <pc:sldChg chg="addSp delSp modSp mod">
        <pc:chgData name="Brian Ly" userId="f11981dd-fe6f-4527-b371-2d0d056355a5" providerId="ADAL" clId="{7C1060F9-7046-496B-AA14-040792BC593C}" dt="2024-04-02T21:44:24.832" v="1303"/>
        <pc:sldMkLst>
          <pc:docMk/>
          <pc:sldMk cId="1276794294" sldId="277"/>
        </pc:sldMkLst>
        <pc:spChg chg="add mod">
          <ac:chgData name="Brian Ly" userId="f11981dd-fe6f-4527-b371-2d0d056355a5" providerId="ADAL" clId="{7C1060F9-7046-496B-AA14-040792BC593C}" dt="2024-04-02T21:44:24.832" v="1303"/>
          <ac:spMkLst>
            <pc:docMk/>
            <pc:sldMk cId="1276794294" sldId="277"/>
            <ac:spMk id="2" creationId="{5AA426F5-ECD3-F5A7-E60F-40A596F24976}"/>
          </ac:spMkLst>
        </pc:spChg>
        <pc:spChg chg="del">
          <ac:chgData name="Brian Ly" userId="f11981dd-fe6f-4527-b371-2d0d056355a5" providerId="ADAL" clId="{7C1060F9-7046-496B-AA14-040792BC593C}" dt="2024-04-02T19:28:47.710" v="558" actId="478"/>
          <ac:spMkLst>
            <pc:docMk/>
            <pc:sldMk cId="1276794294" sldId="277"/>
            <ac:spMk id="6" creationId="{698A6263-5F06-B6EA-52D1-F8081F023A93}"/>
          </ac:spMkLst>
        </pc:spChg>
      </pc:sldChg>
      <pc:sldChg chg="addSp modSp mod">
        <pc:chgData name="Brian Ly" userId="f11981dd-fe6f-4527-b371-2d0d056355a5" providerId="ADAL" clId="{7C1060F9-7046-496B-AA14-040792BC593C}" dt="2024-04-02T21:38:28.539" v="1268" actId="1076"/>
        <pc:sldMkLst>
          <pc:docMk/>
          <pc:sldMk cId="756793112" sldId="278"/>
        </pc:sldMkLst>
        <pc:spChg chg="add mod">
          <ac:chgData name="Brian Ly" userId="f11981dd-fe6f-4527-b371-2d0d056355a5" providerId="ADAL" clId="{7C1060F9-7046-496B-AA14-040792BC593C}" dt="2024-04-02T21:38:28.539" v="1268" actId="1076"/>
          <ac:spMkLst>
            <pc:docMk/>
            <pc:sldMk cId="756793112" sldId="278"/>
            <ac:spMk id="2" creationId="{EF4C260F-E5F4-2099-2A0A-E7851DDAC0F7}"/>
          </ac:spMkLst>
        </pc:spChg>
      </pc:sldChg>
      <pc:sldChg chg="addSp delSp modSp del mod">
        <pc:chgData name="Brian Ly" userId="f11981dd-fe6f-4527-b371-2d0d056355a5" providerId="ADAL" clId="{7C1060F9-7046-496B-AA14-040792BC593C}" dt="2024-04-03T07:48:01.342" v="1816" actId="47"/>
        <pc:sldMkLst>
          <pc:docMk/>
          <pc:sldMk cId="976308285" sldId="279"/>
        </pc:sldMkLst>
        <pc:spChg chg="del">
          <ac:chgData name="Brian Ly" userId="f11981dd-fe6f-4527-b371-2d0d056355a5" providerId="ADAL" clId="{7C1060F9-7046-496B-AA14-040792BC593C}" dt="2024-04-03T07:47:55.112" v="1814" actId="21"/>
          <ac:spMkLst>
            <pc:docMk/>
            <pc:sldMk cId="976308285" sldId="279"/>
            <ac:spMk id="4" creationId="{F416B0A3-F420-8E40-5167-BA4CEDB5E14E}"/>
          </ac:spMkLst>
        </pc:spChg>
        <pc:spChg chg="del mod">
          <ac:chgData name="Brian Ly" userId="f11981dd-fe6f-4527-b371-2d0d056355a5" providerId="ADAL" clId="{7C1060F9-7046-496B-AA14-040792BC593C}" dt="2024-04-03T07:47:55.112" v="1814" actId="21"/>
          <ac:spMkLst>
            <pc:docMk/>
            <pc:sldMk cId="976308285" sldId="279"/>
            <ac:spMk id="11" creationId="{B6478870-0928-E270-C31E-49157687CE12}"/>
          </ac:spMkLst>
        </pc:spChg>
        <pc:spChg chg="del mod">
          <ac:chgData name="Brian Ly" userId="f11981dd-fe6f-4527-b371-2d0d056355a5" providerId="ADAL" clId="{7C1060F9-7046-496B-AA14-040792BC593C}" dt="2024-04-03T07:47:55.112" v="1814" actId="21"/>
          <ac:spMkLst>
            <pc:docMk/>
            <pc:sldMk cId="976308285" sldId="279"/>
            <ac:spMk id="12" creationId="{EE6F95E2-13E7-C00F-0D37-1AA6320B48F4}"/>
          </ac:spMkLst>
        </pc:spChg>
        <pc:picChg chg="del">
          <ac:chgData name="Brian Ly" userId="f11981dd-fe6f-4527-b371-2d0d056355a5" providerId="ADAL" clId="{7C1060F9-7046-496B-AA14-040792BC593C}" dt="2024-04-03T07:47:55.112" v="1814" actId="21"/>
          <ac:picMkLst>
            <pc:docMk/>
            <pc:sldMk cId="976308285" sldId="279"/>
            <ac:picMk id="2" creationId="{7CA6433E-4039-2882-F25B-1F0FA37AF8A8}"/>
          </ac:picMkLst>
        </pc:picChg>
        <pc:picChg chg="add del mod">
          <ac:chgData name="Brian Ly" userId="f11981dd-fe6f-4527-b371-2d0d056355a5" providerId="ADAL" clId="{7C1060F9-7046-496B-AA14-040792BC593C}" dt="2024-04-03T06:38:41.815" v="1602" actId="478"/>
          <ac:picMkLst>
            <pc:docMk/>
            <pc:sldMk cId="976308285" sldId="279"/>
            <ac:picMk id="3" creationId="{3F661167-846C-377C-47B0-65D28E24C12F}"/>
          </ac:picMkLst>
        </pc:picChg>
        <pc:picChg chg="del">
          <ac:chgData name="Brian Ly" userId="f11981dd-fe6f-4527-b371-2d0d056355a5" providerId="ADAL" clId="{7C1060F9-7046-496B-AA14-040792BC593C}" dt="2024-04-03T07:47:55.112" v="1814" actId="21"/>
          <ac:picMkLst>
            <pc:docMk/>
            <pc:sldMk cId="976308285" sldId="279"/>
            <ac:picMk id="5" creationId="{948B7818-949E-437E-B863-7EA1937584C5}"/>
          </ac:picMkLst>
        </pc:picChg>
        <pc:picChg chg="del">
          <ac:chgData name="Brian Ly" userId="f11981dd-fe6f-4527-b371-2d0d056355a5" providerId="ADAL" clId="{7C1060F9-7046-496B-AA14-040792BC593C}" dt="2024-04-03T06:36:42.664" v="1582" actId="478"/>
          <ac:picMkLst>
            <pc:docMk/>
            <pc:sldMk cId="976308285" sldId="279"/>
            <ac:picMk id="9" creationId="{A013C48D-E9E5-8518-E92E-3F7E67DED2B3}"/>
          </ac:picMkLst>
        </pc:picChg>
        <pc:picChg chg="add mod">
          <ac:chgData name="Brian Ly" userId="f11981dd-fe6f-4527-b371-2d0d056355a5" providerId="ADAL" clId="{7C1060F9-7046-496B-AA14-040792BC593C}" dt="2024-04-03T06:38:21.204" v="1596" actId="1076"/>
          <ac:picMkLst>
            <pc:docMk/>
            <pc:sldMk cId="976308285" sldId="279"/>
            <ac:picMk id="3074" creationId="{C13C4450-7617-8634-355F-7ECAB0CCB759}"/>
          </ac:picMkLst>
        </pc:picChg>
      </pc:sldChg>
      <pc:sldChg chg="modSp mod">
        <pc:chgData name="Brian Ly" userId="f11981dd-fe6f-4527-b371-2d0d056355a5" providerId="ADAL" clId="{7C1060F9-7046-496B-AA14-040792BC593C}" dt="2024-04-03T08:13:22.677" v="2103" actId="1076"/>
        <pc:sldMkLst>
          <pc:docMk/>
          <pc:sldMk cId="893908150" sldId="280"/>
        </pc:sldMkLst>
        <pc:spChg chg="mod">
          <ac:chgData name="Brian Ly" userId="f11981dd-fe6f-4527-b371-2d0d056355a5" providerId="ADAL" clId="{7C1060F9-7046-496B-AA14-040792BC593C}" dt="2024-04-03T08:13:22.677" v="2103" actId="1076"/>
          <ac:spMkLst>
            <pc:docMk/>
            <pc:sldMk cId="893908150" sldId="280"/>
            <ac:spMk id="5" creationId="{8322B6ED-CDBA-4222-3C66-722212E9650F}"/>
          </ac:spMkLst>
        </pc:spChg>
      </pc:sldChg>
      <pc:sldChg chg="addSp delSp modSp new mod modAnim">
        <pc:chgData name="Brian Ly" userId="f11981dd-fe6f-4527-b371-2d0d056355a5" providerId="ADAL" clId="{7C1060F9-7046-496B-AA14-040792BC593C}" dt="2024-04-03T08:48:01.363" v="2121" actId="478"/>
        <pc:sldMkLst>
          <pc:docMk/>
          <pc:sldMk cId="3196120566" sldId="282"/>
        </pc:sldMkLst>
        <pc:spChg chg="del">
          <ac:chgData name="Brian Ly" userId="f11981dd-fe6f-4527-b371-2d0d056355a5" providerId="ADAL" clId="{7C1060F9-7046-496B-AA14-040792BC593C}" dt="2024-04-02T15:43:37.055" v="330" actId="478"/>
          <ac:spMkLst>
            <pc:docMk/>
            <pc:sldMk cId="3196120566" sldId="282"/>
            <ac:spMk id="2" creationId="{5AA8A5D0-9C23-6F08-29A5-3324FE8FE2CC}"/>
          </ac:spMkLst>
        </pc:spChg>
        <pc:spChg chg="del">
          <ac:chgData name="Brian Ly" userId="f11981dd-fe6f-4527-b371-2d0d056355a5" providerId="ADAL" clId="{7C1060F9-7046-496B-AA14-040792BC593C}" dt="2024-04-02T15:43:38.499" v="331" actId="478"/>
          <ac:spMkLst>
            <pc:docMk/>
            <pc:sldMk cId="3196120566" sldId="282"/>
            <ac:spMk id="3" creationId="{73A1F15A-8208-F224-AD25-25C5879BA7BF}"/>
          </ac:spMkLst>
        </pc:spChg>
        <pc:spChg chg="del">
          <ac:chgData name="Brian Ly" userId="f11981dd-fe6f-4527-b371-2d0d056355a5" providerId="ADAL" clId="{7C1060F9-7046-496B-AA14-040792BC593C}" dt="2024-04-03T08:48:01.363" v="2121" actId="478"/>
          <ac:spMkLst>
            <pc:docMk/>
            <pc:sldMk cId="3196120566" sldId="282"/>
            <ac:spMk id="4" creationId="{353E982B-5044-9F24-D934-BE007F70A020}"/>
          </ac:spMkLst>
        </pc:spChg>
        <pc:spChg chg="add del mod">
          <ac:chgData name="Brian Ly" userId="f11981dd-fe6f-4527-b371-2d0d056355a5" providerId="ADAL" clId="{7C1060F9-7046-496B-AA14-040792BC593C}" dt="2024-04-02T15:51:46.405" v="351"/>
          <ac:spMkLst>
            <pc:docMk/>
            <pc:sldMk cId="3196120566" sldId="282"/>
            <ac:spMk id="6" creationId="{176F19CB-1B7A-4955-6745-2D75D95FE795}"/>
          </ac:spMkLst>
        </pc:spChg>
        <pc:spChg chg="add mod">
          <ac:chgData name="Brian Ly" userId="f11981dd-fe6f-4527-b371-2d0d056355a5" providerId="ADAL" clId="{7C1060F9-7046-496B-AA14-040792BC593C}" dt="2024-04-02T21:37:35.417" v="1256" actId="1076"/>
          <ac:spMkLst>
            <pc:docMk/>
            <pc:sldMk cId="3196120566" sldId="282"/>
            <ac:spMk id="9" creationId="{EB75E41C-A2C2-D03B-A28F-0A16F75A5A80}"/>
          </ac:spMkLst>
        </pc:spChg>
        <pc:spChg chg="add mod">
          <ac:chgData name="Brian Ly" userId="f11981dd-fe6f-4527-b371-2d0d056355a5" providerId="ADAL" clId="{7C1060F9-7046-496B-AA14-040792BC593C}" dt="2024-04-02T21:37:30.182" v="1255" actId="115"/>
          <ac:spMkLst>
            <pc:docMk/>
            <pc:sldMk cId="3196120566" sldId="282"/>
            <ac:spMk id="10" creationId="{349FB311-3636-AF67-071F-E757052767EA}"/>
          </ac:spMkLst>
        </pc:spChg>
        <pc:spChg chg="add mod">
          <ac:chgData name="Brian Ly" userId="f11981dd-fe6f-4527-b371-2d0d056355a5" providerId="ADAL" clId="{7C1060F9-7046-496B-AA14-040792BC593C}" dt="2024-04-02T21:37:38.283" v="1257" actId="1076"/>
          <ac:spMkLst>
            <pc:docMk/>
            <pc:sldMk cId="3196120566" sldId="282"/>
            <ac:spMk id="13" creationId="{2DA622C8-93CA-1B21-6EDD-26068D447C7A}"/>
          </ac:spMkLst>
        </pc:spChg>
        <pc:spChg chg="add del">
          <ac:chgData name="Brian Ly" userId="f11981dd-fe6f-4527-b371-2d0d056355a5" providerId="ADAL" clId="{7C1060F9-7046-496B-AA14-040792BC593C}" dt="2024-04-02T21:34:36.328" v="1220" actId="478"/>
          <ac:spMkLst>
            <pc:docMk/>
            <pc:sldMk cId="3196120566" sldId="282"/>
            <ac:spMk id="15" creationId="{DCBFE951-E073-4E2D-2FAB-91984B982CF3}"/>
          </ac:spMkLst>
        </pc:spChg>
        <pc:spChg chg="add mod">
          <ac:chgData name="Brian Ly" userId="f11981dd-fe6f-4527-b371-2d0d056355a5" providerId="ADAL" clId="{7C1060F9-7046-496B-AA14-040792BC593C}" dt="2024-04-02T21:37:40.322" v="1258" actId="1076"/>
          <ac:spMkLst>
            <pc:docMk/>
            <pc:sldMk cId="3196120566" sldId="282"/>
            <ac:spMk id="16" creationId="{1D96EB24-E94F-98A7-F842-23FD31A78214}"/>
          </ac:spMkLst>
        </pc:spChg>
        <pc:spChg chg="add mod">
          <ac:chgData name="Brian Ly" userId="f11981dd-fe6f-4527-b371-2d0d056355a5" providerId="ADAL" clId="{7C1060F9-7046-496B-AA14-040792BC593C}" dt="2024-04-02T21:37:43.699" v="1259" actId="1076"/>
          <ac:spMkLst>
            <pc:docMk/>
            <pc:sldMk cId="3196120566" sldId="282"/>
            <ac:spMk id="17" creationId="{DC8AAE51-18B3-31C9-2DFC-300C9BC77F7D}"/>
          </ac:spMkLst>
        </pc:spChg>
        <pc:spChg chg="add del mod">
          <ac:chgData name="Brian Ly" userId="f11981dd-fe6f-4527-b371-2d0d056355a5" providerId="ADAL" clId="{7C1060F9-7046-496B-AA14-040792BC593C}" dt="2024-04-02T21:37:02.764" v="1248" actId="478"/>
          <ac:spMkLst>
            <pc:docMk/>
            <pc:sldMk cId="3196120566" sldId="282"/>
            <ac:spMk id="18" creationId="{A5D317AB-9EB2-28ED-3BB3-F8886A410D04}"/>
          </ac:spMkLst>
        </pc:spChg>
        <pc:spChg chg="add mod">
          <ac:chgData name="Brian Ly" userId="f11981dd-fe6f-4527-b371-2d0d056355a5" providerId="ADAL" clId="{7C1060F9-7046-496B-AA14-040792BC593C}" dt="2024-04-02T21:36:01.881" v="1241"/>
          <ac:spMkLst>
            <pc:docMk/>
            <pc:sldMk cId="3196120566" sldId="282"/>
            <ac:spMk id="19" creationId="{97B38E30-E05C-A564-9233-75C05FD5D37E}"/>
          </ac:spMkLst>
        </pc:spChg>
        <pc:spChg chg="add mod">
          <ac:chgData name="Brian Ly" userId="f11981dd-fe6f-4527-b371-2d0d056355a5" providerId="ADAL" clId="{7C1060F9-7046-496B-AA14-040792BC593C}" dt="2024-04-02T21:37:08.339" v="1250" actId="1076"/>
          <ac:spMkLst>
            <pc:docMk/>
            <pc:sldMk cId="3196120566" sldId="282"/>
            <ac:spMk id="20" creationId="{94463BC6-B399-0861-F1CC-7D6F4A9706B7}"/>
          </ac:spMkLst>
        </pc:spChg>
        <pc:spChg chg="add mod">
          <ac:chgData name="Brian Ly" userId="f11981dd-fe6f-4527-b371-2d0d056355a5" providerId="ADAL" clId="{7C1060F9-7046-496B-AA14-040792BC593C}" dt="2024-04-02T21:37:12.460" v="1251" actId="1076"/>
          <ac:spMkLst>
            <pc:docMk/>
            <pc:sldMk cId="3196120566" sldId="282"/>
            <ac:spMk id="21" creationId="{5C524A26-8E52-6135-EF8E-BD8A95F8F838}"/>
          </ac:spMkLst>
        </pc:spChg>
        <pc:spChg chg="add del mod">
          <ac:chgData name="Brian Ly" userId="f11981dd-fe6f-4527-b371-2d0d056355a5" providerId="ADAL" clId="{7C1060F9-7046-496B-AA14-040792BC593C}" dt="2024-04-02T21:37:05.533" v="1249" actId="478"/>
          <ac:spMkLst>
            <pc:docMk/>
            <pc:sldMk cId="3196120566" sldId="282"/>
            <ac:spMk id="22" creationId="{7850E576-2CBE-6523-FDC2-187A63214DF0}"/>
          </ac:spMkLst>
        </pc:spChg>
        <pc:spChg chg="add mod">
          <ac:chgData name="Brian Ly" userId="f11981dd-fe6f-4527-b371-2d0d056355a5" providerId="ADAL" clId="{7C1060F9-7046-496B-AA14-040792BC593C}" dt="2024-04-02T21:38:50.260" v="1278" actId="1076"/>
          <ac:spMkLst>
            <pc:docMk/>
            <pc:sldMk cId="3196120566" sldId="282"/>
            <ac:spMk id="23" creationId="{C4F95CFE-3546-F98B-C807-20B0B0130939}"/>
          </ac:spMkLst>
        </pc:spChg>
        <pc:picChg chg="add del mod">
          <ac:chgData name="Brian Ly" userId="f11981dd-fe6f-4527-b371-2d0d056355a5" providerId="ADAL" clId="{7C1060F9-7046-496B-AA14-040792BC593C}" dt="2024-04-02T21:24:02.211" v="1182" actId="478"/>
          <ac:picMkLst>
            <pc:docMk/>
            <pc:sldMk cId="3196120566" sldId="282"/>
            <ac:picMk id="8" creationId="{62B90601-2740-B8DF-6AF2-5934AEC2AE44}"/>
          </ac:picMkLst>
        </pc:picChg>
        <pc:cxnChg chg="add mod">
          <ac:chgData name="Brian Ly" userId="f11981dd-fe6f-4527-b371-2d0d056355a5" providerId="ADAL" clId="{7C1060F9-7046-496B-AA14-040792BC593C}" dt="2024-04-03T08:09:42.342" v="2065" actId="14100"/>
          <ac:cxnSpMkLst>
            <pc:docMk/>
            <pc:sldMk cId="3196120566" sldId="282"/>
            <ac:cxnSpMk id="12" creationId="{8128A850-257E-9267-2BCC-008396AF0A14}"/>
          </ac:cxnSpMkLst>
        </pc:cxnChg>
      </pc:sldChg>
      <pc:sldChg chg="addSp delSp modSp new mod">
        <pc:chgData name="Brian Ly" userId="f11981dd-fe6f-4527-b371-2d0d056355a5" providerId="ADAL" clId="{7C1060F9-7046-496B-AA14-040792BC593C}" dt="2024-04-03T08:47:51.080" v="2120" actId="478"/>
        <pc:sldMkLst>
          <pc:docMk/>
          <pc:sldMk cId="3068511084" sldId="283"/>
        </pc:sldMkLst>
        <pc:spChg chg="del">
          <ac:chgData name="Brian Ly" userId="f11981dd-fe6f-4527-b371-2d0d056355a5" providerId="ADAL" clId="{7C1060F9-7046-496B-AA14-040792BC593C}" dt="2024-04-02T15:43:31.482" v="328" actId="478"/>
          <ac:spMkLst>
            <pc:docMk/>
            <pc:sldMk cId="3068511084" sldId="283"/>
            <ac:spMk id="2" creationId="{61245018-8A2B-AA0D-8F28-E41DA66ED353}"/>
          </ac:spMkLst>
        </pc:spChg>
        <pc:spChg chg="del">
          <ac:chgData name="Brian Ly" userId="f11981dd-fe6f-4527-b371-2d0d056355a5" providerId="ADAL" clId="{7C1060F9-7046-496B-AA14-040792BC593C}" dt="2024-04-02T15:43:32.709" v="329" actId="478"/>
          <ac:spMkLst>
            <pc:docMk/>
            <pc:sldMk cId="3068511084" sldId="283"/>
            <ac:spMk id="3" creationId="{A84DA51E-AA57-2438-8224-B0E2936B8B2D}"/>
          </ac:spMkLst>
        </pc:spChg>
        <pc:spChg chg="del">
          <ac:chgData name="Brian Ly" userId="f11981dd-fe6f-4527-b371-2d0d056355a5" providerId="ADAL" clId="{7C1060F9-7046-496B-AA14-040792BC593C}" dt="2024-04-03T08:47:51.080" v="2120" actId="478"/>
          <ac:spMkLst>
            <pc:docMk/>
            <pc:sldMk cId="3068511084" sldId="283"/>
            <ac:spMk id="4" creationId="{45D470AC-6825-746E-A26C-B448E24802F2}"/>
          </ac:spMkLst>
        </pc:spChg>
        <pc:spChg chg="add mod">
          <ac:chgData name="Brian Ly" userId="f11981dd-fe6f-4527-b371-2d0d056355a5" providerId="ADAL" clId="{7C1060F9-7046-496B-AA14-040792BC593C}" dt="2024-04-02T21:23:46.918" v="1181" actId="1076"/>
          <ac:spMkLst>
            <pc:docMk/>
            <pc:sldMk cId="3068511084" sldId="283"/>
            <ac:spMk id="5" creationId="{3F925113-B3C2-9DE2-90F3-3DD3D5F076A5}"/>
          </ac:spMkLst>
        </pc:spChg>
        <pc:picChg chg="add mod">
          <ac:chgData name="Brian Ly" userId="f11981dd-fe6f-4527-b371-2d0d056355a5" providerId="ADAL" clId="{7C1060F9-7046-496B-AA14-040792BC593C}" dt="2024-04-03T06:19:32.108" v="1551" actId="1076"/>
          <ac:picMkLst>
            <pc:docMk/>
            <pc:sldMk cId="3068511084" sldId="283"/>
            <ac:picMk id="3074" creationId="{0F49CC81-ADEC-E3C9-2BC1-A29EF1D8A3F6}"/>
          </ac:picMkLst>
        </pc:picChg>
        <pc:picChg chg="add del mod">
          <ac:chgData name="Brian Ly" userId="f11981dd-fe6f-4527-b371-2d0d056355a5" providerId="ADAL" clId="{7C1060F9-7046-496B-AA14-040792BC593C}" dt="2024-04-02T21:43:10.728" v="1297" actId="478"/>
          <ac:picMkLst>
            <pc:docMk/>
            <pc:sldMk cId="3068511084" sldId="283"/>
            <ac:picMk id="3076" creationId="{EF74F2DB-C5E4-562D-B051-ED13EF8108EC}"/>
          </ac:picMkLst>
        </pc:picChg>
      </pc:sldChg>
      <pc:sldChg chg="addSp delSp modSp mod">
        <pc:chgData name="Brian Ly" userId="f11981dd-fe6f-4527-b371-2d0d056355a5" providerId="ADAL" clId="{7C1060F9-7046-496B-AA14-040792BC593C}" dt="2024-04-03T08:48:36.469" v="2137" actId="478"/>
        <pc:sldMkLst>
          <pc:docMk/>
          <pc:sldMk cId="4247011948" sldId="284"/>
        </pc:sldMkLst>
        <pc:spChg chg="del mod">
          <ac:chgData name="Brian Ly" userId="f11981dd-fe6f-4527-b371-2d0d056355a5" providerId="ADAL" clId="{7C1060F9-7046-496B-AA14-040792BC593C}" dt="2024-04-03T08:48:36.469" v="2137" actId="478"/>
          <ac:spMkLst>
            <pc:docMk/>
            <pc:sldMk cId="4247011948" sldId="284"/>
            <ac:spMk id="5" creationId="{57442B97-69B8-7FC7-ACBD-0CF7D1A07F2D}"/>
          </ac:spMkLst>
        </pc:spChg>
        <pc:spChg chg="add mod">
          <ac:chgData name="Brian Ly" userId="f11981dd-fe6f-4527-b371-2d0d056355a5" providerId="ADAL" clId="{7C1060F9-7046-496B-AA14-040792BC593C}" dt="2024-04-02T21:38:41.801" v="1273" actId="1076"/>
          <ac:spMkLst>
            <pc:docMk/>
            <pc:sldMk cId="4247011948" sldId="284"/>
            <ac:spMk id="10" creationId="{CF3F191F-BC0E-BD9A-F233-A0002CDB4626}"/>
          </ac:spMkLst>
        </pc:spChg>
        <pc:spChg chg="mod">
          <ac:chgData name="Brian Ly" userId="f11981dd-fe6f-4527-b371-2d0d056355a5" providerId="ADAL" clId="{7C1060F9-7046-496B-AA14-040792BC593C}" dt="2024-04-03T07:57:12.313" v="1880" actId="403"/>
          <ac:spMkLst>
            <pc:docMk/>
            <pc:sldMk cId="4247011948" sldId="284"/>
            <ac:spMk id="15" creationId="{4AFC729E-23C8-20A8-1683-1C5E39BBCA31}"/>
          </ac:spMkLst>
        </pc:spChg>
        <pc:spChg chg="mod">
          <ac:chgData name="Brian Ly" userId="f11981dd-fe6f-4527-b371-2d0d056355a5" providerId="ADAL" clId="{7C1060F9-7046-496B-AA14-040792BC593C}" dt="2024-04-03T07:58:36.300" v="1896" actId="1076"/>
          <ac:spMkLst>
            <pc:docMk/>
            <pc:sldMk cId="4247011948" sldId="284"/>
            <ac:spMk id="16" creationId="{4AFC729E-23C8-20A8-1683-1C5E39BBCA31}"/>
          </ac:spMkLst>
        </pc:spChg>
        <pc:spChg chg="mod">
          <ac:chgData name="Brian Ly" userId="f11981dd-fe6f-4527-b371-2d0d056355a5" providerId="ADAL" clId="{7C1060F9-7046-496B-AA14-040792BC593C}" dt="2024-04-03T07:56:57.758" v="1876" actId="1076"/>
          <ac:spMkLst>
            <pc:docMk/>
            <pc:sldMk cId="4247011948" sldId="284"/>
            <ac:spMk id="17" creationId="{9B0EB157-A1B4-4068-FEA3-4CBDDBD87245}"/>
          </ac:spMkLst>
        </pc:spChg>
        <pc:picChg chg="mod">
          <ac:chgData name="Brian Ly" userId="f11981dd-fe6f-4527-b371-2d0d056355a5" providerId="ADAL" clId="{7C1060F9-7046-496B-AA14-040792BC593C}" dt="2024-04-03T07:58:49.321" v="1902" actId="208"/>
          <ac:picMkLst>
            <pc:docMk/>
            <pc:sldMk cId="4247011948" sldId="284"/>
            <ac:picMk id="2" creationId="{543651D2-6AF8-9003-0080-B891156DBF1F}"/>
          </ac:picMkLst>
        </pc:picChg>
        <pc:picChg chg="mod">
          <ac:chgData name="Brian Ly" userId="f11981dd-fe6f-4527-b371-2d0d056355a5" providerId="ADAL" clId="{7C1060F9-7046-496B-AA14-040792BC593C}" dt="2024-04-03T07:58:39.280" v="1897" actId="1076"/>
          <ac:picMkLst>
            <pc:docMk/>
            <pc:sldMk cId="4247011948" sldId="284"/>
            <ac:picMk id="6" creationId="{472E0396-4CDF-8149-A07A-CD6B35A5A485}"/>
          </ac:picMkLst>
        </pc:picChg>
      </pc:sldChg>
      <pc:sldChg chg="addSp delSp modSp new del mod">
        <pc:chgData name="Brian Ly" userId="f11981dd-fe6f-4527-b371-2d0d056355a5" providerId="ADAL" clId="{7C1060F9-7046-496B-AA14-040792BC593C}" dt="2024-04-02T15:56:08.176" v="424" actId="47"/>
        <pc:sldMkLst>
          <pc:docMk/>
          <pc:sldMk cId="679605352" sldId="285"/>
        </pc:sldMkLst>
        <pc:spChg chg="mod">
          <ac:chgData name="Brian Ly" userId="f11981dd-fe6f-4527-b371-2d0d056355a5" providerId="ADAL" clId="{7C1060F9-7046-496B-AA14-040792BC593C}" dt="2024-04-02T15:55:54.600" v="418" actId="20577"/>
          <ac:spMkLst>
            <pc:docMk/>
            <pc:sldMk cId="679605352" sldId="285"/>
            <ac:spMk id="2" creationId="{2F1AE879-A758-A9AD-043A-53603B06B757}"/>
          </ac:spMkLst>
        </pc:spChg>
        <pc:spChg chg="mod">
          <ac:chgData name="Brian Ly" userId="f11981dd-fe6f-4527-b371-2d0d056355a5" providerId="ADAL" clId="{7C1060F9-7046-496B-AA14-040792BC593C}" dt="2024-04-02T15:51:46.952" v="365"/>
          <ac:spMkLst>
            <pc:docMk/>
            <pc:sldMk cId="679605352" sldId="285"/>
            <ac:spMk id="3" creationId="{5C373A28-5C01-6893-920D-EE9BB7FEEC85}"/>
          </ac:spMkLst>
        </pc:spChg>
        <pc:spChg chg="mod">
          <ac:chgData name="Brian Ly" userId="f11981dd-fe6f-4527-b371-2d0d056355a5" providerId="ADAL" clId="{7C1060F9-7046-496B-AA14-040792BC593C}" dt="2024-04-02T15:51:46.956" v="366"/>
          <ac:spMkLst>
            <pc:docMk/>
            <pc:sldMk cId="679605352" sldId="285"/>
            <ac:spMk id="4" creationId="{B66E884E-D944-7F0A-A053-86B4993D18C3}"/>
          </ac:spMkLst>
        </pc:spChg>
        <pc:spChg chg="mod">
          <ac:chgData name="Brian Ly" userId="f11981dd-fe6f-4527-b371-2d0d056355a5" providerId="ADAL" clId="{7C1060F9-7046-496B-AA14-040792BC593C}" dt="2024-04-02T15:51:46.956" v="367"/>
          <ac:spMkLst>
            <pc:docMk/>
            <pc:sldMk cId="679605352" sldId="285"/>
            <ac:spMk id="5" creationId="{B80ADDB0-96ED-3660-BA15-5D0CD9901692}"/>
          </ac:spMkLst>
        </pc:spChg>
        <pc:spChg chg="mod">
          <ac:chgData name="Brian Ly" userId="f11981dd-fe6f-4527-b371-2d0d056355a5" providerId="ADAL" clId="{7C1060F9-7046-496B-AA14-040792BC593C}" dt="2024-04-02T15:51:46.960" v="368"/>
          <ac:spMkLst>
            <pc:docMk/>
            <pc:sldMk cId="679605352" sldId="285"/>
            <ac:spMk id="6" creationId="{D544FF75-B4FE-13E0-8FCB-C1FF9C17ADCA}"/>
          </ac:spMkLst>
        </pc:spChg>
        <pc:spChg chg="mod">
          <ac:chgData name="Brian Ly" userId="f11981dd-fe6f-4527-b371-2d0d056355a5" providerId="ADAL" clId="{7C1060F9-7046-496B-AA14-040792BC593C}" dt="2024-04-02T15:51:46.960" v="369"/>
          <ac:spMkLst>
            <pc:docMk/>
            <pc:sldMk cId="679605352" sldId="285"/>
            <ac:spMk id="7" creationId="{97A52AC0-AFDE-40F5-07CB-1BA2F2E7C96E}"/>
          </ac:spMkLst>
        </pc:spChg>
        <pc:spChg chg="mod">
          <ac:chgData name="Brian Ly" userId="f11981dd-fe6f-4527-b371-2d0d056355a5" providerId="ADAL" clId="{7C1060F9-7046-496B-AA14-040792BC593C}" dt="2024-04-02T15:51:46.965" v="370"/>
          <ac:spMkLst>
            <pc:docMk/>
            <pc:sldMk cId="679605352" sldId="285"/>
            <ac:spMk id="8" creationId="{C0BCBB6F-ACAB-AEFC-B04E-A8F1AD044186}"/>
          </ac:spMkLst>
        </pc:spChg>
        <pc:spChg chg="del">
          <ac:chgData name="Brian Ly" userId="f11981dd-fe6f-4527-b371-2d0d056355a5" providerId="ADAL" clId="{7C1060F9-7046-496B-AA14-040792BC593C}" dt="2024-04-02T15:51:47.830" v="406"/>
          <ac:spMkLst>
            <pc:docMk/>
            <pc:sldMk cId="679605352" sldId="285"/>
            <ac:spMk id="9" creationId="{D991EE97-9F7A-8F4C-251E-0D789CCF3505}"/>
          </ac:spMkLst>
        </pc:spChg>
        <pc:spChg chg="del mod">
          <ac:chgData name="Brian Ly" userId="f11981dd-fe6f-4527-b371-2d0d056355a5" providerId="ADAL" clId="{7C1060F9-7046-496B-AA14-040792BC593C}" dt="2024-04-02T15:55:05.338" v="413" actId="478"/>
          <ac:spMkLst>
            <pc:docMk/>
            <pc:sldMk cId="679605352" sldId="285"/>
            <ac:spMk id="10" creationId="{B3484842-EB55-DEFE-7A4A-D30CE3668E2B}"/>
          </ac:spMkLst>
        </pc:spChg>
        <pc:spChg chg="add del mod">
          <ac:chgData name="Brian Ly" userId="f11981dd-fe6f-4527-b371-2d0d056355a5" providerId="ADAL" clId="{7C1060F9-7046-496B-AA14-040792BC593C}" dt="2024-04-02T15:55:08.199" v="414" actId="478"/>
          <ac:spMkLst>
            <pc:docMk/>
            <pc:sldMk cId="679605352" sldId="285"/>
            <ac:spMk id="13" creationId="{307C8187-7AA9-4BCF-2569-9A2A01131631}"/>
          </ac:spMkLst>
        </pc:spChg>
        <pc:picChg chg="add mod">
          <ac:chgData name="Brian Ly" userId="f11981dd-fe6f-4527-b371-2d0d056355a5" providerId="ADAL" clId="{7C1060F9-7046-496B-AA14-040792BC593C}" dt="2024-04-02T15:51:47.830" v="406"/>
          <ac:picMkLst>
            <pc:docMk/>
            <pc:sldMk cId="679605352" sldId="285"/>
            <ac:picMk id="11" creationId="{A1835A0A-8100-351F-AF76-A48ED56EB79E}"/>
          </ac:picMkLst>
        </pc:picChg>
      </pc:sldChg>
      <pc:sldChg chg="addSp delSp modSp mod">
        <pc:chgData name="Brian Ly" userId="f11981dd-fe6f-4527-b371-2d0d056355a5" providerId="ADAL" clId="{7C1060F9-7046-496B-AA14-040792BC593C}" dt="2024-04-03T08:48:33.749" v="2135" actId="478"/>
        <pc:sldMkLst>
          <pc:docMk/>
          <pc:sldMk cId="700736833" sldId="285"/>
        </pc:sldMkLst>
        <pc:spChg chg="mod">
          <ac:chgData name="Brian Ly" userId="f11981dd-fe6f-4527-b371-2d0d056355a5" providerId="ADAL" clId="{7C1060F9-7046-496B-AA14-040792BC593C}" dt="2024-04-03T07:57:36.316" v="1887" actId="20577"/>
          <ac:spMkLst>
            <pc:docMk/>
            <pc:sldMk cId="700736833" sldId="285"/>
            <ac:spMk id="3" creationId="{DC642A13-1CAA-741A-39CD-81F534E6CD60}"/>
          </ac:spMkLst>
        </pc:spChg>
        <pc:spChg chg="del">
          <ac:chgData name="Brian Ly" userId="f11981dd-fe6f-4527-b371-2d0d056355a5" providerId="ADAL" clId="{7C1060F9-7046-496B-AA14-040792BC593C}" dt="2024-04-03T08:48:33.749" v="2135" actId="478"/>
          <ac:spMkLst>
            <pc:docMk/>
            <pc:sldMk cId="700736833" sldId="285"/>
            <ac:spMk id="5" creationId="{57442B97-69B8-7FC7-ACBD-0CF7D1A07F2D}"/>
          </ac:spMkLst>
        </pc:spChg>
        <pc:spChg chg="mod">
          <ac:chgData name="Brian Ly" userId="f11981dd-fe6f-4527-b371-2d0d056355a5" providerId="ADAL" clId="{7C1060F9-7046-496B-AA14-040792BC593C}" dt="2024-04-03T07:58:00.692" v="1892" actId="404"/>
          <ac:spMkLst>
            <pc:docMk/>
            <pc:sldMk cId="700736833" sldId="285"/>
            <ac:spMk id="7" creationId="{7DFBBF4F-80A9-7EE5-6AE9-D7B1E36EB2E0}"/>
          </ac:spMkLst>
        </pc:spChg>
        <pc:spChg chg="add mod">
          <ac:chgData name="Brian Ly" userId="f11981dd-fe6f-4527-b371-2d0d056355a5" providerId="ADAL" clId="{7C1060F9-7046-496B-AA14-040792BC593C}" dt="2024-04-02T21:38:45.069" v="1275" actId="14100"/>
          <ac:spMkLst>
            <pc:docMk/>
            <pc:sldMk cId="700736833" sldId="285"/>
            <ac:spMk id="12" creationId="{7138A6E0-A6A7-7560-E931-28CF3FAF6F18}"/>
          </ac:spMkLst>
        </pc:spChg>
        <pc:spChg chg="mod">
          <ac:chgData name="Brian Ly" userId="f11981dd-fe6f-4527-b371-2d0d056355a5" providerId="ADAL" clId="{7C1060F9-7046-496B-AA14-040792BC593C}" dt="2024-04-03T07:58:07.543" v="1894" actId="403"/>
          <ac:spMkLst>
            <pc:docMk/>
            <pc:sldMk cId="700736833" sldId="285"/>
            <ac:spMk id="14" creationId="{DC8ADA2A-7DF8-635C-D2E4-0E7B161FD655}"/>
          </ac:spMkLst>
        </pc:spChg>
        <pc:picChg chg="mod">
          <ac:chgData name="Brian Ly" userId="f11981dd-fe6f-4527-b371-2d0d056355a5" providerId="ADAL" clId="{7C1060F9-7046-496B-AA14-040792BC593C}" dt="2024-04-03T07:58:15.626" v="1895" actId="14100"/>
          <ac:picMkLst>
            <pc:docMk/>
            <pc:sldMk cId="700736833" sldId="285"/>
            <ac:picMk id="8" creationId="{371874FC-9BA6-CA07-54B9-EF0D52636CD6}"/>
          </ac:picMkLst>
        </pc:picChg>
        <pc:picChg chg="mod">
          <ac:chgData name="Brian Ly" userId="f11981dd-fe6f-4527-b371-2d0d056355a5" providerId="ADAL" clId="{7C1060F9-7046-496B-AA14-040792BC593C}" dt="2024-04-03T07:57:47.293" v="1888" actId="1076"/>
          <ac:picMkLst>
            <pc:docMk/>
            <pc:sldMk cId="700736833" sldId="285"/>
            <ac:picMk id="9" creationId="{417915FC-AFA0-584F-2FE3-E1AF0B64F5A9}"/>
          </ac:picMkLst>
        </pc:picChg>
        <pc:picChg chg="mod">
          <ac:chgData name="Brian Ly" userId="f11981dd-fe6f-4527-b371-2d0d056355a5" providerId="ADAL" clId="{7C1060F9-7046-496B-AA14-040792BC593C}" dt="2024-04-03T07:57:47.293" v="1888" actId="1076"/>
          <ac:picMkLst>
            <pc:docMk/>
            <pc:sldMk cId="700736833" sldId="285"/>
            <ac:picMk id="13" creationId="{F9FDEA5F-3D01-05E7-3050-BD34ADB8F634}"/>
          </ac:picMkLst>
        </pc:picChg>
      </pc:sldChg>
      <pc:sldChg chg="addSp delSp modSp new del mod">
        <pc:chgData name="Brian Ly" userId="f11981dd-fe6f-4527-b371-2d0d056355a5" providerId="ADAL" clId="{7C1060F9-7046-496B-AA14-040792BC593C}" dt="2024-04-02T15:56:07.232" v="423" actId="47"/>
        <pc:sldMkLst>
          <pc:docMk/>
          <pc:sldMk cId="3844910220" sldId="286"/>
        </pc:sldMkLst>
        <pc:spChg chg="mod">
          <ac:chgData name="Brian Ly" userId="f11981dd-fe6f-4527-b371-2d0d056355a5" providerId="ADAL" clId="{7C1060F9-7046-496B-AA14-040792BC593C}" dt="2024-04-02T15:51:46.971" v="371"/>
          <ac:spMkLst>
            <pc:docMk/>
            <pc:sldMk cId="3844910220" sldId="286"/>
            <ac:spMk id="2" creationId="{BB73C92E-DFA6-5FA5-8485-3D289C6BDF48}"/>
          </ac:spMkLst>
        </pc:spChg>
        <pc:spChg chg="mod">
          <ac:chgData name="Brian Ly" userId="f11981dd-fe6f-4527-b371-2d0d056355a5" providerId="ADAL" clId="{7C1060F9-7046-496B-AA14-040792BC593C}" dt="2024-04-02T15:51:46.971" v="372"/>
          <ac:spMkLst>
            <pc:docMk/>
            <pc:sldMk cId="3844910220" sldId="286"/>
            <ac:spMk id="3" creationId="{CCCEFD95-D454-4BAA-A4B2-360DFA60EF39}"/>
          </ac:spMkLst>
        </pc:spChg>
        <pc:spChg chg="mod">
          <ac:chgData name="Brian Ly" userId="f11981dd-fe6f-4527-b371-2d0d056355a5" providerId="ADAL" clId="{7C1060F9-7046-496B-AA14-040792BC593C}" dt="2024-04-02T15:51:46.976" v="373"/>
          <ac:spMkLst>
            <pc:docMk/>
            <pc:sldMk cId="3844910220" sldId="286"/>
            <ac:spMk id="4" creationId="{B1E2BFBB-97BD-4C92-63A6-2921E4AA51C0}"/>
          </ac:spMkLst>
        </pc:spChg>
        <pc:spChg chg="mod">
          <ac:chgData name="Brian Ly" userId="f11981dd-fe6f-4527-b371-2d0d056355a5" providerId="ADAL" clId="{7C1060F9-7046-496B-AA14-040792BC593C}" dt="2024-04-02T15:51:46.977" v="374"/>
          <ac:spMkLst>
            <pc:docMk/>
            <pc:sldMk cId="3844910220" sldId="286"/>
            <ac:spMk id="5" creationId="{86ADFD12-A087-85C1-A54C-13F3FE227135}"/>
          </ac:spMkLst>
        </pc:spChg>
        <pc:spChg chg="mod">
          <ac:chgData name="Brian Ly" userId="f11981dd-fe6f-4527-b371-2d0d056355a5" providerId="ADAL" clId="{7C1060F9-7046-496B-AA14-040792BC593C}" dt="2024-04-02T15:51:46.977" v="375"/>
          <ac:spMkLst>
            <pc:docMk/>
            <pc:sldMk cId="3844910220" sldId="286"/>
            <ac:spMk id="6" creationId="{E43E6EA2-A7A7-A568-B98D-4AD6BB16C4FC}"/>
          </ac:spMkLst>
        </pc:spChg>
        <pc:spChg chg="mod">
          <ac:chgData name="Brian Ly" userId="f11981dd-fe6f-4527-b371-2d0d056355a5" providerId="ADAL" clId="{7C1060F9-7046-496B-AA14-040792BC593C}" dt="2024-04-02T15:51:46.977" v="376"/>
          <ac:spMkLst>
            <pc:docMk/>
            <pc:sldMk cId="3844910220" sldId="286"/>
            <ac:spMk id="7" creationId="{4CA65538-A360-B488-4DB3-7F98683B600D}"/>
          </ac:spMkLst>
        </pc:spChg>
        <pc:spChg chg="mod">
          <ac:chgData name="Brian Ly" userId="f11981dd-fe6f-4527-b371-2d0d056355a5" providerId="ADAL" clId="{7C1060F9-7046-496B-AA14-040792BC593C}" dt="2024-04-02T15:51:46.985" v="377"/>
          <ac:spMkLst>
            <pc:docMk/>
            <pc:sldMk cId="3844910220" sldId="286"/>
            <ac:spMk id="8" creationId="{F57978C7-98F8-6454-4E29-CD5679D39E95}"/>
          </ac:spMkLst>
        </pc:spChg>
        <pc:spChg chg="del">
          <ac:chgData name="Brian Ly" userId="f11981dd-fe6f-4527-b371-2d0d056355a5" providerId="ADAL" clId="{7C1060F9-7046-496B-AA14-040792BC593C}" dt="2024-04-02T15:51:48.076" v="407"/>
          <ac:spMkLst>
            <pc:docMk/>
            <pc:sldMk cId="3844910220" sldId="286"/>
            <ac:spMk id="9" creationId="{60ACE29D-D1A1-E06D-8858-CFDEF4296337}"/>
          </ac:spMkLst>
        </pc:spChg>
        <pc:picChg chg="add mod">
          <ac:chgData name="Brian Ly" userId="f11981dd-fe6f-4527-b371-2d0d056355a5" providerId="ADAL" clId="{7C1060F9-7046-496B-AA14-040792BC593C}" dt="2024-04-02T15:51:48.076" v="407"/>
          <ac:picMkLst>
            <pc:docMk/>
            <pc:sldMk cId="3844910220" sldId="286"/>
            <ac:picMk id="10" creationId="{9711724D-8E8F-CD8C-6758-9E9C946B7B56}"/>
          </ac:picMkLst>
        </pc:picChg>
      </pc:sldChg>
      <pc:sldChg chg="addSp delSp modSp new mod">
        <pc:chgData name="Brian Ly" userId="f11981dd-fe6f-4527-b371-2d0d056355a5" providerId="ADAL" clId="{7C1060F9-7046-496B-AA14-040792BC593C}" dt="2024-04-03T06:53:37.304" v="1650" actId="1076"/>
        <pc:sldMkLst>
          <pc:docMk/>
          <pc:sldMk cId="4006832623" sldId="286"/>
        </pc:sldMkLst>
        <pc:spChg chg="del">
          <ac:chgData name="Brian Ly" userId="f11981dd-fe6f-4527-b371-2d0d056355a5" providerId="ADAL" clId="{7C1060F9-7046-496B-AA14-040792BC593C}" dt="2024-04-02T16:10:06.853" v="502" actId="478"/>
          <ac:spMkLst>
            <pc:docMk/>
            <pc:sldMk cId="4006832623" sldId="286"/>
            <ac:spMk id="2" creationId="{3F9B3356-35B1-D518-E512-053E5A3B2457}"/>
          </ac:spMkLst>
        </pc:spChg>
        <pc:spChg chg="del">
          <ac:chgData name="Brian Ly" userId="f11981dd-fe6f-4527-b371-2d0d056355a5" providerId="ADAL" clId="{7C1060F9-7046-496B-AA14-040792BC593C}" dt="2024-04-02T16:10:05.808" v="501" actId="478"/>
          <ac:spMkLst>
            <pc:docMk/>
            <pc:sldMk cId="4006832623" sldId="286"/>
            <ac:spMk id="3" creationId="{9FE37AE6-3B44-C86C-40A5-2E1F009246A1}"/>
          </ac:spMkLst>
        </pc:spChg>
        <pc:spChg chg="add mod">
          <ac:chgData name="Brian Ly" userId="f11981dd-fe6f-4527-b371-2d0d056355a5" providerId="ADAL" clId="{7C1060F9-7046-496B-AA14-040792BC593C}" dt="2024-04-02T21:23:02.969" v="1177"/>
          <ac:spMkLst>
            <pc:docMk/>
            <pc:sldMk cId="4006832623" sldId="286"/>
            <ac:spMk id="5" creationId="{04DDB5C3-62A0-6C04-176B-9049C19FA3CD}"/>
          </ac:spMkLst>
        </pc:spChg>
        <pc:picChg chg="add del mod">
          <ac:chgData name="Brian Ly" userId="f11981dd-fe6f-4527-b371-2d0d056355a5" providerId="ADAL" clId="{7C1060F9-7046-496B-AA14-040792BC593C}" dt="2024-04-03T06:49:13.104" v="1627" actId="478"/>
          <ac:picMkLst>
            <pc:docMk/>
            <pc:sldMk cId="4006832623" sldId="286"/>
            <ac:picMk id="8" creationId="{524D7257-12AF-A230-1B63-E1CE54DFBB2F}"/>
          </ac:picMkLst>
        </pc:picChg>
        <pc:picChg chg="add mod">
          <ac:chgData name="Brian Ly" userId="f11981dd-fe6f-4527-b371-2d0d056355a5" providerId="ADAL" clId="{7C1060F9-7046-496B-AA14-040792BC593C}" dt="2024-04-03T06:50:15.069" v="1644" actId="1076"/>
          <ac:picMkLst>
            <pc:docMk/>
            <pc:sldMk cId="4006832623" sldId="286"/>
            <ac:picMk id="10" creationId="{FA1F410E-FBF1-0944-894E-A6D250953F66}"/>
          </ac:picMkLst>
        </pc:picChg>
        <pc:picChg chg="add del">
          <ac:chgData name="Brian Ly" userId="f11981dd-fe6f-4527-b371-2d0d056355a5" providerId="ADAL" clId="{7C1060F9-7046-496B-AA14-040792BC593C}" dt="2024-04-03T06:49:13.104" v="1627" actId="478"/>
          <ac:picMkLst>
            <pc:docMk/>
            <pc:sldMk cId="4006832623" sldId="286"/>
            <ac:picMk id="5122" creationId="{C5F811E9-8572-2632-D220-1FEE4787FB3A}"/>
          </ac:picMkLst>
        </pc:picChg>
        <pc:picChg chg="add mod">
          <ac:chgData name="Brian Ly" userId="f11981dd-fe6f-4527-b371-2d0d056355a5" providerId="ADAL" clId="{7C1060F9-7046-496B-AA14-040792BC593C}" dt="2024-04-03T06:53:37.304" v="1650" actId="1076"/>
          <ac:picMkLst>
            <pc:docMk/>
            <pc:sldMk cId="4006832623" sldId="286"/>
            <ac:picMk id="5124" creationId="{755C56B7-3638-FB4E-15F6-A55BEA93BAC4}"/>
          </ac:picMkLst>
        </pc:picChg>
        <pc:picChg chg="add mod">
          <ac:chgData name="Brian Ly" userId="f11981dd-fe6f-4527-b371-2d0d056355a5" providerId="ADAL" clId="{7C1060F9-7046-496B-AA14-040792BC593C}" dt="2024-04-03T06:50:17.860" v="1645" actId="1076"/>
          <ac:picMkLst>
            <pc:docMk/>
            <pc:sldMk cId="4006832623" sldId="286"/>
            <ac:picMk id="5126" creationId="{730FC778-B957-E2A0-86F9-F7F956C9B4C7}"/>
          </ac:picMkLst>
        </pc:picChg>
      </pc:sldChg>
      <pc:sldChg chg="addSp delSp modSp new del mod">
        <pc:chgData name="Brian Ly" userId="f11981dd-fe6f-4527-b371-2d0d056355a5" providerId="ADAL" clId="{7C1060F9-7046-496B-AA14-040792BC593C}" dt="2024-04-02T15:56:07.208" v="422" actId="47"/>
        <pc:sldMkLst>
          <pc:docMk/>
          <pc:sldMk cId="2608373495" sldId="287"/>
        </pc:sldMkLst>
        <pc:spChg chg="mod">
          <ac:chgData name="Brian Ly" userId="f11981dd-fe6f-4527-b371-2d0d056355a5" providerId="ADAL" clId="{7C1060F9-7046-496B-AA14-040792BC593C}" dt="2024-04-02T15:51:46.992" v="378"/>
          <ac:spMkLst>
            <pc:docMk/>
            <pc:sldMk cId="2608373495" sldId="287"/>
            <ac:spMk id="2" creationId="{6855F16A-6BA5-A630-7F65-BBAE0CFCABC7}"/>
          </ac:spMkLst>
        </pc:spChg>
        <pc:spChg chg="mod">
          <ac:chgData name="Brian Ly" userId="f11981dd-fe6f-4527-b371-2d0d056355a5" providerId="ADAL" clId="{7C1060F9-7046-496B-AA14-040792BC593C}" dt="2024-04-02T15:51:46.992" v="380"/>
          <ac:spMkLst>
            <pc:docMk/>
            <pc:sldMk cId="2608373495" sldId="287"/>
            <ac:spMk id="3" creationId="{65D31A76-11B0-7E21-D8EB-F39AD9E7C31D}"/>
          </ac:spMkLst>
        </pc:spChg>
        <pc:spChg chg="mod">
          <ac:chgData name="Brian Ly" userId="f11981dd-fe6f-4527-b371-2d0d056355a5" providerId="ADAL" clId="{7C1060F9-7046-496B-AA14-040792BC593C}" dt="2024-04-02T15:51:47" v="381"/>
          <ac:spMkLst>
            <pc:docMk/>
            <pc:sldMk cId="2608373495" sldId="287"/>
            <ac:spMk id="4" creationId="{04C7D32D-6A77-4DB7-9EBD-BF55CE69874C}"/>
          </ac:spMkLst>
        </pc:spChg>
        <pc:spChg chg="del">
          <ac:chgData name="Brian Ly" userId="f11981dd-fe6f-4527-b371-2d0d056355a5" providerId="ADAL" clId="{7C1060F9-7046-496B-AA14-040792BC593C}" dt="2024-04-02T15:51:49.439" v="408"/>
          <ac:spMkLst>
            <pc:docMk/>
            <pc:sldMk cId="2608373495" sldId="287"/>
            <ac:spMk id="5" creationId="{6120619D-61BD-7C4C-358B-61955EE249FD}"/>
          </ac:spMkLst>
        </pc:spChg>
        <pc:spChg chg="mod">
          <ac:chgData name="Brian Ly" userId="f11981dd-fe6f-4527-b371-2d0d056355a5" providerId="ADAL" clId="{7C1060F9-7046-496B-AA14-040792BC593C}" dt="2024-04-02T15:51:47" v="382"/>
          <ac:spMkLst>
            <pc:docMk/>
            <pc:sldMk cId="2608373495" sldId="287"/>
            <ac:spMk id="6" creationId="{2E37831B-2B41-F5B1-2ADF-82D8FB02B772}"/>
          </ac:spMkLst>
        </pc:spChg>
        <pc:spChg chg="mod">
          <ac:chgData name="Brian Ly" userId="f11981dd-fe6f-4527-b371-2d0d056355a5" providerId="ADAL" clId="{7C1060F9-7046-496B-AA14-040792BC593C}" dt="2024-04-02T15:51:47.003" v="383"/>
          <ac:spMkLst>
            <pc:docMk/>
            <pc:sldMk cId="2608373495" sldId="287"/>
            <ac:spMk id="7" creationId="{8ADCFA4F-3B94-68C3-45DF-4D4C22E8CA68}"/>
          </ac:spMkLst>
        </pc:spChg>
        <pc:spChg chg="mod">
          <ac:chgData name="Brian Ly" userId="f11981dd-fe6f-4527-b371-2d0d056355a5" providerId="ADAL" clId="{7C1060F9-7046-496B-AA14-040792BC593C}" dt="2024-04-02T15:51:47.004" v="384"/>
          <ac:spMkLst>
            <pc:docMk/>
            <pc:sldMk cId="2608373495" sldId="287"/>
            <ac:spMk id="8" creationId="{FD5B7011-EE28-704C-F674-D20FFD0888F9}"/>
          </ac:spMkLst>
        </pc:spChg>
        <pc:spChg chg="mod">
          <ac:chgData name="Brian Ly" userId="f11981dd-fe6f-4527-b371-2d0d056355a5" providerId="ADAL" clId="{7C1060F9-7046-496B-AA14-040792BC593C}" dt="2024-04-02T15:51:47.005" v="385"/>
          <ac:spMkLst>
            <pc:docMk/>
            <pc:sldMk cId="2608373495" sldId="287"/>
            <ac:spMk id="9" creationId="{D887C6F3-BCCB-05AE-402E-6A5C5AAB508A}"/>
          </ac:spMkLst>
        </pc:spChg>
        <pc:spChg chg="mod">
          <ac:chgData name="Brian Ly" userId="f11981dd-fe6f-4527-b371-2d0d056355a5" providerId="ADAL" clId="{7C1060F9-7046-496B-AA14-040792BC593C}" dt="2024-04-02T15:51:46.992" v="379"/>
          <ac:spMkLst>
            <pc:docMk/>
            <pc:sldMk cId="2608373495" sldId="287"/>
            <ac:spMk id="10" creationId="{C51E4130-4A9F-0E66-1EFE-519E258B4CF9}"/>
          </ac:spMkLst>
        </pc:spChg>
        <pc:picChg chg="add mod">
          <ac:chgData name="Brian Ly" userId="f11981dd-fe6f-4527-b371-2d0d056355a5" providerId="ADAL" clId="{7C1060F9-7046-496B-AA14-040792BC593C}" dt="2024-04-02T15:51:49.439" v="408"/>
          <ac:picMkLst>
            <pc:docMk/>
            <pc:sldMk cId="2608373495" sldId="287"/>
            <ac:picMk id="11" creationId="{8EAD8604-4E8F-BBBD-B759-AA39227821B9}"/>
          </ac:picMkLst>
        </pc:picChg>
      </pc:sldChg>
      <pc:sldChg chg="addSp delSp modSp new mod">
        <pc:chgData name="Brian Ly" userId="f11981dd-fe6f-4527-b371-2d0d056355a5" providerId="ADAL" clId="{7C1060F9-7046-496B-AA14-040792BC593C}" dt="2024-04-03T06:31:20.423" v="1576" actId="1076"/>
        <pc:sldMkLst>
          <pc:docMk/>
          <pc:sldMk cId="3324552360" sldId="287"/>
        </pc:sldMkLst>
        <pc:spChg chg="del">
          <ac:chgData name="Brian Ly" userId="f11981dd-fe6f-4527-b371-2d0d056355a5" providerId="ADAL" clId="{7C1060F9-7046-496B-AA14-040792BC593C}" dt="2024-04-03T06:03:44.826" v="1306" actId="478"/>
          <ac:spMkLst>
            <pc:docMk/>
            <pc:sldMk cId="3324552360" sldId="287"/>
            <ac:spMk id="2" creationId="{5D636704-9DC3-C7AF-3EA2-90B26E136783}"/>
          </ac:spMkLst>
        </pc:spChg>
        <pc:spChg chg="del">
          <ac:chgData name="Brian Ly" userId="f11981dd-fe6f-4527-b371-2d0d056355a5" providerId="ADAL" clId="{7C1060F9-7046-496B-AA14-040792BC593C}" dt="2024-04-03T06:03:47.024" v="1307" actId="478"/>
          <ac:spMkLst>
            <pc:docMk/>
            <pc:sldMk cId="3324552360" sldId="287"/>
            <ac:spMk id="3" creationId="{E48B1E19-E06B-68C1-641F-0B5F74127534}"/>
          </ac:spMkLst>
        </pc:spChg>
        <pc:spChg chg="del">
          <ac:chgData name="Brian Ly" userId="f11981dd-fe6f-4527-b371-2d0d056355a5" providerId="ADAL" clId="{7C1060F9-7046-496B-AA14-040792BC593C}" dt="2024-04-03T06:04:24.592" v="1308" actId="478"/>
          <ac:spMkLst>
            <pc:docMk/>
            <pc:sldMk cId="3324552360" sldId="287"/>
            <ac:spMk id="4" creationId="{172C4826-8EF9-4F3A-723A-3F7CE44C9B60}"/>
          </ac:spMkLst>
        </pc:spChg>
        <pc:spChg chg="add mod">
          <ac:chgData name="Brian Ly" userId="f11981dd-fe6f-4527-b371-2d0d056355a5" providerId="ADAL" clId="{7C1060F9-7046-496B-AA14-040792BC593C}" dt="2024-04-03T06:05:58.398" v="1309"/>
          <ac:spMkLst>
            <pc:docMk/>
            <pc:sldMk cId="3324552360" sldId="287"/>
            <ac:spMk id="5" creationId="{F40F4413-AB5E-387F-BA59-023EF91DBAA2}"/>
          </ac:spMkLst>
        </pc:spChg>
        <pc:spChg chg="add mod">
          <ac:chgData name="Brian Ly" userId="f11981dd-fe6f-4527-b371-2d0d056355a5" providerId="ADAL" clId="{7C1060F9-7046-496B-AA14-040792BC593C}" dt="2024-04-03T06:17:19.604" v="1541" actId="1076"/>
          <ac:spMkLst>
            <pc:docMk/>
            <pc:sldMk cId="3324552360" sldId="287"/>
            <ac:spMk id="6" creationId="{22C9A442-1D95-2C72-A9BC-10A5B801E6B8}"/>
          </ac:spMkLst>
        </pc:spChg>
        <pc:spChg chg="add mod">
          <ac:chgData name="Brian Ly" userId="f11981dd-fe6f-4527-b371-2d0d056355a5" providerId="ADAL" clId="{7C1060F9-7046-496B-AA14-040792BC593C}" dt="2024-04-03T06:30:54.456" v="1569" actId="1076"/>
          <ac:spMkLst>
            <pc:docMk/>
            <pc:sldMk cId="3324552360" sldId="287"/>
            <ac:spMk id="7" creationId="{27C0A968-0353-096A-399E-8D2F4A133FAD}"/>
          </ac:spMkLst>
        </pc:spChg>
        <pc:picChg chg="add mod modCrop">
          <ac:chgData name="Brian Ly" userId="f11981dd-fe6f-4527-b371-2d0d056355a5" providerId="ADAL" clId="{7C1060F9-7046-496B-AA14-040792BC593C}" dt="2024-04-03T06:31:20.423" v="1576" actId="1076"/>
          <ac:picMkLst>
            <pc:docMk/>
            <pc:sldMk cId="3324552360" sldId="287"/>
            <ac:picMk id="8" creationId="{222DD1F7-1330-FFD2-937B-23DA48E83780}"/>
          </ac:picMkLst>
        </pc:picChg>
        <pc:picChg chg="add del mod">
          <ac:chgData name="Brian Ly" userId="f11981dd-fe6f-4527-b371-2d0d056355a5" providerId="ADAL" clId="{7C1060F9-7046-496B-AA14-040792BC593C}" dt="2024-04-03T06:17:40.138" v="1549" actId="478"/>
          <ac:picMkLst>
            <pc:docMk/>
            <pc:sldMk cId="3324552360" sldId="287"/>
            <ac:picMk id="1026" creationId="{6C2305C0-9193-76A9-9874-695D90C547F0}"/>
          </ac:picMkLst>
        </pc:picChg>
      </pc:sldChg>
      <pc:sldChg chg="delSp modSp mod">
        <pc:chgData name="Brian Ly" userId="f11981dd-fe6f-4527-b371-2d0d056355a5" providerId="ADAL" clId="{7C1060F9-7046-496B-AA14-040792BC593C}" dt="2024-04-03T08:48:22.696" v="2129" actId="478"/>
        <pc:sldMkLst>
          <pc:docMk/>
          <pc:sldMk cId="487181821" sldId="288"/>
        </pc:sldMkLst>
        <pc:spChg chg="del mod">
          <ac:chgData name="Brian Ly" userId="f11981dd-fe6f-4527-b371-2d0d056355a5" providerId="ADAL" clId="{7C1060F9-7046-496B-AA14-040792BC593C}" dt="2024-04-03T08:48:22.696" v="2129" actId="478"/>
          <ac:spMkLst>
            <pc:docMk/>
            <pc:sldMk cId="487181821" sldId="288"/>
            <ac:spMk id="5" creationId="{57442B97-69B8-7FC7-ACBD-0CF7D1A07F2D}"/>
          </ac:spMkLst>
        </pc:spChg>
        <pc:spChg chg="mod">
          <ac:chgData name="Brian Ly" userId="f11981dd-fe6f-4527-b371-2d0d056355a5" providerId="ADAL" clId="{7C1060F9-7046-496B-AA14-040792BC593C}" dt="2024-04-03T08:04:35.065" v="1986" actId="1076"/>
          <ac:spMkLst>
            <pc:docMk/>
            <pc:sldMk cId="487181821" sldId="288"/>
            <ac:spMk id="14" creationId="{DC8ADA2A-7DF8-635C-D2E4-0E7B161FD655}"/>
          </ac:spMkLst>
        </pc:spChg>
        <pc:picChg chg="mod modCrop">
          <ac:chgData name="Brian Ly" userId="f11981dd-fe6f-4527-b371-2d0d056355a5" providerId="ADAL" clId="{7C1060F9-7046-496B-AA14-040792BC593C}" dt="2024-04-03T08:03:57.934" v="1974" actId="732"/>
          <ac:picMkLst>
            <pc:docMk/>
            <pc:sldMk cId="487181821" sldId="288"/>
            <ac:picMk id="18" creationId="{6C03D9F2-CBEB-0FCE-C8F6-4A105E70F039}"/>
          </ac:picMkLst>
        </pc:picChg>
        <pc:picChg chg="mod modCrop">
          <ac:chgData name="Brian Ly" userId="f11981dd-fe6f-4527-b371-2d0d056355a5" providerId="ADAL" clId="{7C1060F9-7046-496B-AA14-040792BC593C}" dt="2024-04-03T08:04:22.353" v="1982" actId="1076"/>
          <ac:picMkLst>
            <pc:docMk/>
            <pc:sldMk cId="487181821" sldId="288"/>
            <ac:picMk id="19" creationId="{AA8BC21B-3E86-888B-83F2-CACC0F0F9DF2}"/>
          </ac:picMkLst>
        </pc:picChg>
        <pc:picChg chg="mod modCrop">
          <ac:chgData name="Brian Ly" userId="f11981dd-fe6f-4527-b371-2d0d056355a5" providerId="ADAL" clId="{7C1060F9-7046-496B-AA14-040792BC593C}" dt="2024-04-03T08:04:55.268" v="1990" actId="1076"/>
          <ac:picMkLst>
            <pc:docMk/>
            <pc:sldMk cId="487181821" sldId="288"/>
            <ac:picMk id="21" creationId="{17132BF1-7FBC-0085-63B2-CBECB4BFB887}"/>
          </ac:picMkLst>
        </pc:picChg>
      </pc:sldChg>
      <pc:sldChg chg="addSp delSp modSp new del mod">
        <pc:chgData name="Brian Ly" userId="f11981dd-fe6f-4527-b371-2d0d056355a5" providerId="ADAL" clId="{7C1060F9-7046-496B-AA14-040792BC593C}" dt="2024-04-02T15:55:42.279" v="415" actId="47"/>
        <pc:sldMkLst>
          <pc:docMk/>
          <pc:sldMk cId="2565483871" sldId="288"/>
        </pc:sldMkLst>
        <pc:spChg chg="mod">
          <ac:chgData name="Brian Ly" userId="f11981dd-fe6f-4527-b371-2d0d056355a5" providerId="ADAL" clId="{7C1060F9-7046-496B-AA14-040792BC593C}" dt="2024-04-02T15:51:47.009" v="386"/>
          <ac:spMkLst>
            <pc:docMk/>
            <pc:sldMk cId="2565483871" sldId="288"/>
            <ac:spMk id="2" creationId="{5023CFF1-1D6F-8FAB-391B-6A8571E0DDFF}"/>
          </ac:spMkLst>
        </pc:spChg>
        <pc:spChg chg="mod">
          <ac:chgData name="Brian Ly" userId="f11981dd-fe6f-4527-b371-2d0d056355a5" providerId="ADAL" clId="{7C1060F9-7046-496B-AA14-040792BC593C}" dt="2024-04-02T15:51:47.009" v="387"/>
          <ac:spMkLst>
            <pc:docMk/>
            <pc:sldMk cId="2565483871" sldId="288"/>
            <ac:spMk id="3" creationId="{017B66D6-01FD-C45D-19DD-BF62F8235453}"/>
          </ac:spMkLst>
        </pc:spChg>
        <pc:spChg chg="mod">
          <ac:chgData name="Brian Ly" userId="f11981dd-fe6f-4527-b371-2d0d056355a5" providerId="ADAL" clId="{7C1060F9-7046-496B-AA14-040792BC593C}" dt="2024-04-02T15:51:47.016" v="388"/>
          <ac:spMkLst>
            <pc:docMk/>
            <pc:sldMk cId="2565483871" sldId="288"/>
            <ac:spMk id="4" creationId="{A4050DD3-385C-7391-808E-8302660DFD83}"/>
          </ac:spMkLst>
        </pc:spChg>
        <pc:spChg chg="mod">
          <ac:chgData name="Brian Ly" userId="f11981dd-fe6f-4527-b371-2d0d056355a5" providerId="ADAL" clId="{7C1060F9-7046-496B-AA14-040792BC593C}" dt="2024-04-02T15:51:47.016" v="389"/>
          <ac:spMkLst>
            <pc:docMk/>
            <pc:sldMk cId="2565483871" sldId="288"/>
            <ac:spMk id="5" creationId="{321CF86E-1D43-1E48-0A02-57764075B51C}"/>
          </ac:spMkLst>
        </pc:spChg>
        <pc:spChg chg="mod">
          <ac:chgData name="Brian Ly" userId="f11981dd-fe6f-4527-b371-2d0d056355a5" providerId="ADAL" clId="{7C1060F9-7046-496B-AA14-040792BC593C}" dt="2024-04-02T15:51:47.022" v="390"/>
          <ac:spMkLst>
            <pc:docMk/>
            <pc:sldMk cId="2565483871" sldId="288"/>
            <ac:spMk id="6" creationId="{D73BB638-A5D7-69DB-EC04-980BAAFA274D}"/>
          </ac:spMkLst>
        </pc:spChg>
        <pc:spChg chg="mod">
          <ac:chgData name="Brian Ly" userId="f11981dd-fe6f-4527-b371-2d0d056355a5" providerId="ADAL" clId="{7C1060F9-7046-496B-AA14-040792BC593C}" dt="2024-04-02T15:51:47.022" v="391"/>
          <ac:spMkLst>
            <pc:docMk/>
            <pc:sldMk cId="2565483871" sldId="288"/>
            <ac:spMk id="7" creationId="{52CC3377-3D4F-A590-F7D6-EF5BB62D5E7C}"/>
          </ac:spMkLst>
        </pc:spChg>
        <pc:spChg chg="mod">
          <ac:chgData name="Brian Ly" userId="f11981dd-fe6f-4527-b371-2d0d056355a5" providerId="ADAL" clId="{7C1060F9-7046-496B-AA14-040792BC593C}" dt="2024-04-02T15:51:47.025" v="392"/>
          <ac:spMkLst>
            <pc:docMk/>
            <pc:sldMk cId="2565483871" sldId="288"/>
            <ac:spMk id="8" creationId="{1E4959CF-EA0C-088C-1FD0-DD335779086B}"/>
          </ac:spMkLst>
        </pc:spChg>
        <pc:spChg chg="del">
          <ac:chgData name="Brian Ly" userId="f11981dd-fe6f-4527-b371-2d0d056355a5" providerId="ADAL" clId="{7C1060F9-7046-496B-AA14-040792BC593C}" dt="2024-04-02T15:51:49.771" v="409"/>
          <ac:spMkLst>
            <pc:docMk/>
            <pc:sldMk cId="2565483871" sldId="288"/>
            <ac:spMk id="9" creationId="{98602E48-4437-B2E9-337D-44EE2E8B068B}"/>
          </ac:spMkLst>
        </pc:spChg>
        <pc:picChg chg="add mod">
          <ac:chgData name="Brian Ly" userId="f11981dd-fe6f-4527-b371-2d0d056355a5" providerId="ADAL" clId="{7C1060F9-7046-496B-AA14-040792BC593C}" dt="2024-04-02T15:51:49.771" v="409"/>
          <ac:picMkLst>
            <pc:docMk/>
            <pc:sldMk cId="2565483871" sldId="288"/>
            <ac:picMk id="10" creationId="{59715459-635F-C403-20A1-2E1532A144CD}"/>
          </ac:picMkLst>
        </pc:picChg>
      </pc:sldChg>
      <pc:sldChg chg="addSp delSp modSp new del mod">
        <pc:chgData name="Brian Ly" userId="f11981dd-fe6f-4527-b371-2d0d056355a5" providerId="ADAL" clId="{7C1060F9-7046-496B-AA14-040792BC593C}" dt="2024-04-02T15:56:06.867" v="421" actId="47"/>
        <pc:sldMkLst>
          <pc:docMk/>
          <pc:sldMk cId="1470713719" sldId="289"/>
        </pc:sldMkLst>
        <pc:spChg chg="mod">
          <ac:chgData name="Brian Ly" userId="f11981dd-fe6f-4527-b371-2d0d056355a5" providerId="ADAL" clId="{7C1060F9-7046-496B-AA14-040792BC593C}" dt="2024-04-02T15:51:47.032" v="393"/>
          <ac:spMkLst>
            <pc:docMk/>
            <pc:sldMk cId="1470713719" sldId="289"/>
            <ac:spMk id="2" creationId="{1CB1A4F3-12EC-52E6-B4E9-E68C7DE7B820}"/>
          </ac:spMkLst>
        </pc:spChg>
        <pc:spChg chg="mod">
          <ac:chgData name="Brian Ly" userId="f11981dd-fe6f-4527-b371-2d0d056355a5" providerId="ADAL" clId="{7C1060F9-7046-496B-AA14-040792BC593C}" dt="2024-04-02T15:51:47.032" v="395"/>
          <ac:spMkLst>
            <pc:docMk/>
            <pc:sldMk cId="1470713719" sldId="289"/>
            <ac:spMk id="3" creationId="{07BEAE65-BFB9-224A-4B2F-315112FEEB9A}"/>
          </ac:spMkLst>
        </pc:spChg>
        <pc:spChg chg="mod">
          <ac:chgData name="Brian Ly" userId="f11981dd-fe6f-4527-b371-2d0d056355a5" providerId="ADAL" clId="{7C1060F9-7046-496B-AA14-040792BC593C}" dt="2024-04-02T15:51:47.040" v="396"/>
          <ac:spMkLst>
            <pc:docMk/>
            <pc:sldMk cId="1470713719" sldId="289"/>
            <ac:spMk id="4" creationId="{1492B58B-6148-B694-C4F7-7A5A7FD666FB}"/>
          </ac:spMkLst>
        </pc:spChg>
        <pc:spChg chg="mod">
          <ac:chgData name="Brian Ly" userId="f11981dd-fe6f-4527-b371-2d0d056355a5" providerId="ADAL" clId="{7C1060F9-7046-496B-AA14-040792BC593C}" dt="2024-04-02T15:51:47.040" v="397"/>
          <ac:spMkLst>
            <pc:docMk/>
            <pc:sldMk cId="1470713719" sldId="289"/>
            <ac:spMk id="5" creationId="{59978947-4D3B-DF9B-21A4-D7A25A59B123}"/>
          </ac:spMkLst>
        </pc:spChg>
        <pc:spChg chg="mod">
          <ac:chgData name="Brian Ly" userId="f11981dd-fe6f-4527-b371-2d0d056355a5" providerId="ADAL" clId="{7C1060F9-7046-496B-AA14-040792BC593C}" dt="2024-04-02T15:51:47.042" v="398"/>
          <ac:spMkLst>
            <pc:docMk/>
            <pc:sldMk cId="1470713719" sldId="289"/>
            <ac:spMk id="6" creationId="{49E6A216-F8E9-A43E-C4E4-32257BF9C3AA}"/>
          </ac:spMkLst>
        </pc:spChg>
        <pc:spChg chg="mod">
          <ac:chgData name="Brian Ly" userId="f11981dd-fe6f-4527-b371-2d0d056355a5" providerId="ADAL" clId="{7C1060F9-7046-496B-AA14-040792BC593C}" dt="2024-04-02T15:51:47.042" v="399"/>
          <ac:spMkLst>
            <pc:docMk/>
            <pc:sldMk cId="1470713719" sldId="289"/>
            <ac:spMk id="7" creationId="{126A195B-14E4-01E5-7004-95AC4B9B6601}"/>
          </ac:spMkLst>
        </pc:spChg>
        <pc:spChg chg="mod">
          <ac:chgData name="Brian Ly" userId="f11981dd-fe6f-4527-b371-2d0d056355a5" providerId="ADAL" clId="{7C1060F9-7046-496B-AA14-040792BC593C}" dt="2024-04-02T15:51:47.045" v="400"/>
          <ac:spMkLst>
            <pc:docMk/>
            <pc:sldMk cId="1470713719" sldId="289"/>
            <ac:spMk id="8" creationId="{74683471-591D-7873-2653-6CE46F829FC9}"/>
          </ac:spMkLst>
        </pc:spChg>
        <pc:spChg chg="del">
          <ac:chgData name="Brian Ly" userId="f11981dd-fe6f-4527-b371-2d0d056355a5" providerId="ADAL" clId="{7C1060F9-7046-496B-AA14-040792BC593C}" dt="2024-04-02T15:51:51.283" v="410"/>
          <ac:spMkLst>
            <pc:docMk/>
            <pc:sldMk cId="1470713719" sldId="289"/>
            <ac:spMk id="9" creationId="{9A37AD54-9C6D-40C7-3015-26FE0CFB2BED}"/>
          </ac:spMkLst>
        </pc:spChg>
        <pc:spChg chg="mod">
          <ac:chgData name="Brian Ly" userId="f11981dd-fe6f-4527-b371-2d0d056355a5" providerId="ADAL" clId="{7C1060F9-7046-496B-AA14-040792BC593C}" dt="2024-04-02T15:51:47.032" v="394"/>
          <ac:spMkLst>
            <pc:docMk/>
            <pc:sldMk cId="1470713719" sldId="289"/>
            <ac:spMk id="10" creationId="{FAF4496E-99BF-0A7D-8469-B19E5A9175CB}"/>
          </ac:spMkLst>
        </pc:spChg>
        <pc:picChg chg="add mod">
          <ac:chgData name="Brian Ly" userId="f11981dd-fe6f-4527-b371-2d0d056355a5" providerId="ADAL" clId="{7C1060F9-7046-496B-AA14-040792BC593C}" dt="2024-04-02T15:51:51.283" v="410"/>
          <ac:picMkLst>
            <pc:docMk/>
            <pc:sldMk cId="1470713719" sldId="289"/>
            <ac:picMk id="11" creationId="{7344E548-85A1-F597-30C2-987FA86D3082}"/>
          </ac:picMkLst>
        </pc:picChg>
      </pc:sldChg>
      <pc:sldChg chg="delSp modSp mod">
        <pc:chgData name="Brian Ly" userId="f11981dd-fe6f-4527-b371-2d0d056355a5" providerId="ADAL" clId="{7C1060F9-7046-496B-AA14-040792BC593C}" dt="2024-04-03T08:48:15.475" v="2125" actId="478"/>
        <pc:sldMkLst>
          <pc:docMk/>
          <pc:sldMk cId="2706861865" sldId="289"/>
        </pc:sldMkLst>
        <pc:spChg chg="del">
          <ac:chgData name="Brian Ly" userId="f11981dd-fe6f-4527-b371-2d0d056355a5" providerId="ADAL" clId="{7C1060F9-7046-496B-AA14-040792BC593C}" dt="2024-04-03T08:48:15.475" v="2125" actId="478"/>
          <ac:spMkLst>
            <pc:docMk/>
            <pc:sldMk cId="2706861865" sldId="289"/>
            <ac:spMk id="5" creationId="{57442B97-69B8-7FC7-ACBD-0CF7D1A07F2D}"/>
          </ac:spMkLst>
        </pc:spChg>
        <pc:spChg chg="mod">
          <ac:chgData name="Brian Ly" userId="f11981dd-fe6f-4527-b371-2d0d056355a5" providerId="ADAL" clId="{7C1060F9-7046-496B-AA14-040792BC593C}" dt="2024-04-03T08:07:00.072" v="2031" actId="1076"/>
          <ac:spMkLst>
            <pc:docMk/>
            <pc:sldMk cId="2706861865" sldId="289"/>
            <ac:spMk id="14" creationId="{DC8ADA2A-7DF8-635C-D2E4-0E7B161FD655}"/>
          </ac:spMkLst>
        </pc:spChg>
        <pc:picChg chg="mod">
          <ac:chgData name="Brian Ly" userId="f11981dd-fe6f-4527-b371-2d0d056355a5" providerId="ADAL" clId="{7C1060F9-7046-496B-AA14-040792BC593C}" dt="2024-04-03T08:06:40.374" v="2022" actId="1076"/>
          <ac:picMkLst>
            <pc:docMk/>
            <pc:sldMk cId="2706861865" sldId="289"/>
            <ac:picMk id="2" creationId="{E39FD7CE-4F14-0651-DD74-59BFEC3CB9C4}"/>
          </ac:picMkLst>
        </pc:picChg>
        <pc:picChg chg="mod">
          <ac:chgData name="Brian Ly" userId="f11981dd-fe6f-4527-b371-2d0d056355a5" providerId="ADAL" clId="{7C1060F9-7046-496B-AA14-040792BC593C}" dt="2024-04-03T08:07:03.755" v="2032" actId="14100"/>
          <ac:picMkLst>
            <pc:docMk/>
            <pc:sldMk cId="2706861865" sldId="289"/>
            <ac:picMk id="6" creationId="{8E7860EF-BF8C-3B60-1E4A-43062AADDC43}"/>
          </ac:picMkLst>
        </pc:picChg>
        <pc:picChg chg="mod">
          <ac:chgData name="Brian Ly" userId="f11981dd-fe6f-4527-b371-2d0d056355a5" providerId="ADAL" clId="{7C1060F9-7046-496B-AA14-040792BC593C}" dt="2024-04-03T08:06:56.450" v="2030" actId="1076"/>
          <ac:picMkLst>
            <pc:docMk/>
            <pc:sldMk cId="2706861865" sldId="289"/>
            <ac:picMk id="7" creationId="{1D474B92-5B13-42FE-1633-C01AB743405D}"/>
          </ac:picMkLst>
        </pc:picChg>
      </pc:sldChg>
      <pc:sldChg chg="addSp delSp modSp new del mod">
        <pc:chgData name="Brian Ly" userId="f11981dd-fe6f-4527-b371-2d0d056355a5" providerId="ADAL" clId="{7C1060F9-7046-496B-AA14-040792BC593C}" dt="2024-04-02T15:56:06.612" v="420" actId="47"/>
        <pc:sldMkLst>
          <pc:docMk/>
          <pc:sldMk cId="1418768259" sldId="290"/>
        </pc:sldMkLst>
        <pc:spChg chg="mod">
          <ac:chgData name="Brian Ly" userId="f11981dd-fe6f-4527-b371-2d0d056355a5" providerId="ADAL" clId="{7C1060F9-7046-496B-AA14-040792BC593C}" dt="2024-04-02T15:51:47.773" v="401"/>
          <ac:spMkLst>
            <pc:docMk/>
            <pc:sldMk cId="1418768259" sldId="290"/>
            <ac:spMk id="2" creationId="{12F23EEC-1314-E02F-4885-11D57F8BA742}"/>
          </ac:spMkLst>
        </pc:spChg>
        <pc:spChg chg="mod">
          <ac:chgData name="Brian Ly" userId="f11981dd-fe6f-4527-b371-2d0d056355a5" providerId="ADAL" clId="{7C1060F9-7046-496B-AA14-040792BC593C}" dt="2024-04-02T15:51:47.773" v="402"/>
          <ac:spMkLst>
            <pc:docMk/>
            <pc:sldMk cId="1418768259" sldId="290"/>
            <ac:spMk id="3" creationId="{5E83BCF7-96DA-3F6A-19DC-2E518548A462}"/>
          </ac:spMkLst>
        </pc:spChg>
        <pc:spChg chg="mod">
          <ac:chgData name="Brian Ly" userId="f11981dd-fe6f-4527-b371-2d0d056355a5" providerId="ADAL" clId="{7C1060F9-7046-496B-AA14-040792BC593C}" dt="2024-04-02T15:51:47.779" v="403"/>
          <ac:spMkLst>
            <pc:docMk/>
            <pc:sldMk cId="1418768259" sldId="290"/>
            <ac:spMk id="4" creationId="{8C01FC8D-74D9-87F5-3ECF-6E5BF25F71EA}"/>
          </ac:spMkLst>
        </pc:spChg>
        <pc:spChg chg="mod">
          <ac:chgData name="Brian Ly" userId="f11981dd-fe6f-4527-b371-2d0d056355a5" providerId="ADAL" clId="{7C1060F9-7046-496B-AA14-040792BC593C}" dt="2024-04-02T15:51:47.780" v="404"/>
          <ac:spMkLst>
            <pc:docMk/>
            <pc:sldMk cId="1418768259" sldId="290"/>
            <ac:spMk id="5" creationId="{27F89686-B04D-0333-E4ED-4AA7CFD82FB9}"/>
          </ac:spMkLst>
        </pc:spChg>
        <pc:spChg chg="mod">
          <ac:chgData name="Brian Ly" userId="f11981dd-fe6f-4527-b371-2d0d056355a5" providerId="ADAL" clId="{7C1060F9-7046-496B-AA14-040792BC593C}" dt="2024-04-02T15:51:47.781" v="405"/>
          <ac:spMkLst>
            <pc:docMk/>
            <pc:sldMk cId="1418768259" sldId="290"/>
            <ac:spMk id="6" creationId="{E49B6CEB-C057-ACC5-E98C-97EA284FBDC6}"/>
          </ac:spMkLst>
        </pc:spChg>
        <pc:spChg chg="del">
          <ac:chgData name="Brian Ly" userId="f11981dd-fe6f-4527-b371-2d0d056355a5" providerId="ADAL" clId="{7C1060F9-7046-496B-AA14-040792BC593C}" dt="2024-04-02T15:51:51.377" v="411"/>
          <ac:spMkLst>
            <pc:docMk/>
            <pc:sldMk cId="1418768259" sldId="290"/>
            <ac:spMk id="9" creationId="{D171A028-6BE7-98BC-A845-B18643145F0E}"/>
          </ac:spMkLst>
        </pc:spChg>
        <pc:picChg chg="add mod">
          <ac:chgData name="Brian Ly" userId="f11981dd-fe6f-4527-b371-2d0d056355a5" providerId="ADAL" clId="{7C1060F9-7046-496B-AA14-040792BC593C}" dt="2024-04-02T15:51:51.377" v="411"/>
          <ac:picMkLst>
            <pc:docMk/>
            <pc:sldMk cId="1418768259" sldId="290"/>
            <ac:picMk id="10" creationId="{0D9A7DA3-5F80-3B30-7F39-694767EBDC8E}"/>
          </ac:picMkLst>
        </pc:picChg>
      </pc:sldChg>
      <pc:sldChg chg="delSp modSp mod">
        <pc:chgData name="Brian Ly" userId="f11981dd-fe6f-4527-b371-2d0d056355a5" providerId="ADAL" clId="{7C1060F9-7046-496B-AA14-040792BC593C}" dt="2024-04-03T08:48:17.637" v="2126" actId="478"/>
        <pc:sldMkLst>
          <pc:docMk/>
          <pc:sldMk cId="3604451260" sldId="290"/>
        </pc:sldMkLst>
        <pc:spChg chg="del">
          <ac:chgData name="Brian Ly" userId="f11981dd-fe6f-4527-b371-2d0d056355a5" providerId="ADAL" clId="{7C1060F9-7046-496B-AA14-040792BC593C}" dt="2024-04-03T08:48:17.637" v="2126" actId="478"/>
          <ac:spMkLst>
            <pc:docMk/>
            <pc:sldMk cId="3604451260" sldId="290"/>
            <ac:spMk id="5" creationId="{57442B97-69B8-7FC7-ACBD-0CF7D1A07F2D}"/>
          </ac:spMkLst>
        </pc:spChg>
        <pc:spChg chg="mod">
          <ac:chgData name="Brian Ly" userId="f11981dd-fe6f-4527-b371-2d0d056355a5" providerId="ADAL" clId="{7C1060F9-7046-496B-AA14-040792BC593C}" dt="2024-04-03T08:06:11.414" v="2011" actId="1076"/>
          <ac:spMkLst>
            <pc:docMk/>
            <pc:sldMk cId="3604451260" sldId="290"/>
            <ac:spMk id="14" creationId="{DC8ADA2A-7DF8-635C-D2E4-0E7B161FD655}"/>
          </ac:spMkLst>
        </pc:spChg>
        <pc:picChg chg="mod">
          <ac:chgData name="Brian Ly" userId="f11981dd-fe6f-4527-b371-2d0d056355a5" providerId="ADAL" clId="{7C1060F9-7046-496B-AA14-040792BC593C}" dt="2024-04-03T08:05:30.958" v="1997" actId="14100"/>
          <ac:picMkLst>
            <pc:docMk/>
            <pc:sldMk cId="3604451260" sldId="290"/>
            <ac:picMk id="15" creationId="{DB8B9F4F-E9FC-C595-8EB9-6263D6EB2B05}"/>
          </ac:picMkLst>
        </pc:picChg>
        <pc:picChg chg="mod">
          <ac:chgData name="Brian Ly" userId="f11981dd-fe6f-4527-b371-2d0d056355a5" providerId="ADAL" clId="{7C1060F9-7046-496B-AA14-040792BC593C}" dt="2024-04-03T08:05:47.252" v="2002" actId="1076"/>
          <ac:picMkLst>
            <pc:docMk/>
            <pc:sldMk cId="3604451260" sldId="290"/>
            <ac:picMk id="16" creationId="{4D88EE09-2647-99FC-4EE8-DBDCAF933E7D}"/>
          </ac:picMkLst>
        </pc:picChg>
        <pc:picChg chg="mod modCrop">
          <ac:chgData name="Brian Ly" userId="f11981dd-fe6f-4527-b371-2d0d056355a5" providerId="ADAL" clId="{7C1060F9-7046-496B-AA14-040792BC593C}" dt="2024-04-03T08:05:44.815" v="2001" actId="1076"/>
          <ac:picMkLst>
            <pc:docMk/>
            <pc:sldMk cId="3604451260" sldId="290"/>
            <ac:picMk id="17" creationId="{9A044AA4-D4A3-BBB0-2A29-1C95CE07917A}"/>
          </ac:picMkLst>
        </pc:picChg>
      </pc:sldChg>
      <pc:sldChg chg="delSp modSp mod">
        <pc:chgData name="Brian Ly" userId="f11981dd-fe6f-4527-b371-2d0d056355a5" providerId="ADAL" clId="{7C1060F9-7046-496B-AA14-040792BC593C}" dt="2024-04-03T08:48:20.171" v="2127" actId="478"/>
        <pc:sldMkLst>
          <pc:docMk/>
          <pc:sldMk cId="4093692472" sldId="291"/>
        </pc:sldMkLst>
        <pc:spChg chg="del">
          <ac:chgData name="Brian Ly" userId="f11981dd-fe6f-4527-b371-2d0d056355a5" providerId="ADAL" clId="{7C1060F9-7046-496B-AA14-040792BC593C}" dt="2024-04-03T08:48:20.171" v="2127" actId="478"/>
          <ac:spMkLst>
            <pc:docMk/>
            <pc:sldMk cId="4093692472" sldId="291"/>
            <ac:spMk id="5" creationId="{57442B97-69B8-7FC7-ACBD-0CF7D1A07F2D}"/>
          </ac:spMkLst>
        </pc:spChg>
        <pc:picChg chg="mod modCrop">
          <ac:chgData name="Brian Ly" userId="f11981dd-fe6f-4527-b371-2d0d056355a5" providerId="ADAL" clId="{7C1060F9-7046-496B-AA14-040792BC593C}" dt="2024-04-03T08:05:06.906" v="1992" actId="14100"/>
          <ac:picMkLst>
            <pc:docMk/>
            <pc:sldMk cId="4093692472" sldId="291"/>
            <ac:picMk id="2" creationId="{9B79D13A-179F-8004-19BC-58A92FB8644E}"/>
          </ac:picMkLst>
        </pc:picChg>
        <pc:picChg chg="mod">
          <ac:chgData name="Brian Ly" userId="f11981dd-fe6f-4527-b371-2d0d056355a5" providerId="ADAL" clId="{7C1060F9-7046-496B-AA14-040792BC593C}" dt="2024-04-03T08:05:11.303" v="1993" actId="14100"/>
          <ac:picMkLst>
            <pc:docMk/>
            <pc:sldMk cId="4093692472" sldId="291"/>
            <ac:picMk id="3" creationId="{0E3DE0F5-5BD5-0EA3-2BCB-A5CD929EA57C}"/>
          </ac:picMkLst>
        </pc:picChg>
        <pc:picChg chg="mod modCrop">
          <ac:chgData name="Brian Ly" userId="f11981dd-fe6f-4527-b371-2d0d056355a5" providerId="ADAL" clId="{7C1060F9-7046-496B-AA14-040792BC593C}" dt="2024-04-03T08:05:21.564" v="1996" actId="1076"/>
          <ac:picMkLst>
            <pc:docMk/>
            <pc:sldMk cId="4093692472" sldId="291"/>
            <ac:picMk id="4" creationId="{8CA3D75F-1C28-7905-5FB3-C81C878793E8}"/>
          </ac:picMkLst>
        </pc:picChg>
      </pc:sldChg>
      <pc:sldChg chg="delSp modSp mod">
        <pc:chgData name="Brian Ly" userId="f11981dd-fe6f-4527-b371-2d0d056355a5" providerId="ADAL" clId="{7C1060F9-7046-496B-AA14-040792BC593C}" dt="2024-04-03T08:48:24.915" v="2130" actId="478"/>
        <pc:sldMkLst>
          <pc:docMk/>
          <pc:sldMk cId="3547640150" sldId="292"/>
        </pc:sldMkLst>
        <pc:spChg chg="del">
          <ac:chgData name="Brian Ly" userId="f11981dd-fe6f-4527-b371-2d0d056355a5" providerId="ADAL" clId="{7C1060F9-7046-496B-AA14-040792BC593C}" dt="2024-04-03T08:48:24.915" v="2130" actId="478"/>
          <ac:spMkLst>
            <pc:docMk/>
            <pc:sldMk cId="3547640150" sldId="292"/>
            <ac:spMk id="5" creationId="{57442B97-69B8-7FC7-ACBD-0CF7D1A07F2D}"/>
          </ac:spMkLst>
        </pc:spChg>
        <pc:spChg chg="mod">
          <ac:chgData name="Brian Ly" userId="f11981dd-fe6f-4527-b371-2d0d056355a5" providerId="ADAL" clId="{7C1060F9-7046-496B-AA14-040792BC593C}" dt="2024-04-03T08:03:39.989" v="1971" actId="1076"/>
          <ac:spMkLst>
            <pc:docMk/>
            <pc:sldMk cId="3547640150" sldId="292"/>
            <ac:spMk id="6" creationId="{1AB90DE6-A24D-0353-AF1F-6E7C1683E117}"/>
          </ac:spMkLst>
        </pc:spChg>
        <pc:spChg chg="mod">
          <ac:chgData name="Brian Ly" userId="f11981dd-fe6f-4527-b371-2d0d056355a5" providerId="ADAL" clId="{7C1060F9-7046-496B-AA14-040792BC593C}" dt="2024-04-03T08:03:37.017" v="1970" actId="1076"/>
          <ac:spMkLst>
            <pc:docMk/>
            <pc:sldMk cId="3547640150" sldId="292"/>
            <ac:spMk id="13" creationId="{DF25A1AB-18B5-353B-E51D-4D89C6EAB33E}"/>
          </ac:spMkLst>
        </pc:spChg>
        <pc:spChg chg="mod">
          <ac:chgData name="Brian Ly" userId="f11981dd-fe6f-4527-b371-2d0d056355a5" providerId="ADAL" clId="{7C1060F9-7046-496B-AA14-040792BC593C}" dt="2024-04-03T08:03:28.621" v="1969" actId="115"/>
          <ac:spMkLst>
            <pc:docMk/>
            <pc:sldMk cId="3547640150" sldId="292"/>
            <ac:spMk id="14" creationId="{DC8ADA2A-7DF8-635C-D2E4-0E7B161FD655}"/>
          </ac:spMkLst>
        </pc:spChg>
        <pc:spChg chg="mod">
          <ac:chgData name="Brian Ly" userId="f11981dd-fe6f-4527-b371-2d0d056355a5" providerId="ADAL" clId="{7C1060F9-7046-496B-AA14-040792BC593C}" dt="2024-04-03T08:03:37.017" v="1970" actId="1076"/>
          <ac:spMkLst>
            <pc:docMk/>
            <pc:sldMk cId="3547640150" sldId="292"/>
            <ac:spMk id="15" creationId="{4893AD29-289E-D27A-A478-D0A495AD5F3F}"/>
          </ac:spMkLst>
        </pc:spChg>
        <pc:grpChg chg="mod">
          <ac:chgData name="Brian Ly" userId="f11981dd-fe6f-4527-b371-2d0d056355a5" providerId="ADAL" clId="{7C1060F9-7046-496B-AA14-040792BC593C}" dt="2024-04-03T08:03:37.017" v="1970" actId="1076"/>
          <ac:grpSpMkLst>
            <pc:docMk/>
            <pc:sldMk cId="3547640150" sldId="292"/>
            <ac:grpSpMk id="9" creationId="{53CA7980-D0E6-6B05-47BA-DB00AB904A07}"/>
          </ac:grpSpMkLst>
        </pc:grpChg>
        <pc:grpChg chg="mod">
          <ac:chgData name="Brian Ly" userId="f11981dd-fe6f-4527-b371-2d0d056355a5" providerId="ADAL" clId="{7C1060F9-7046-496B-AA14-040792BC593C}" dt="2024-04-03T08:03:37.017" v="1970" actId="1076"/>
          <ac:grpSpMkLst>
            <pc:docMk/>
            <pc:sldMk cId="3547640150" sldId="292"/>
            <ac:grpSpMk id="10" creationId="{36CEF772-B45A-B0E9-66E4-BCC6B9B501DB}"/>
          </ac:grpSpMkLst>
        </pc:grpChg>
        <pc:grpChg chg="mod">
          <ac:chgData name="Brian Ly" userId="f11981dd-fe6f-4527-b371-2d0d056355a5" providerId="ADAL" clId="{7C1060F9-7046-496B-AA14-040792BC593C}" dt="2024-04-03T08:03:37.017" v="1970" actId="1076"/>
          <ac:grpSpMkLst>
            <pc:docMk/>
            <pc:sldMk cId="3547640150" sldId="292"/>
            <ac:grpSpMk id="11" creationId="{60400951-9810-E3C8-8E91-03F226195B05}"/>
          </ac:grpSpMkLst>
        </pc:grpChg>
      </pc:sldChg>
      <pc:sldChg chg="delSp modSp mod modAnim">
        <pc:chgData name="Brian Ly" userId="f11981dd-fe6f-4527-b371-2d0d056355a5" providerId="ADAL" clId="{7C1060F9-7046-496B-AA14-040792BC593C}" dt="2024-04-03T08:48:41.240" v="2139" actId="478"/>
        <pc:sldMkLst>
          <pc:docMk/>
          <pc:sldMk cId="2663242944" sldId="293"/>
        </pc:sldMkLst>
        <pc:spChg chg="del">
          <ac:chgData name="Brian Ly" userId="f11981dd-fe6f-4527-b371-2d0d056355a5" providerId="ADAL" clId="{7C1060F9-7046-496B-AA14-040792BC593C}" dt="2024-04-03T08:48:41.240" v="2139" actId="478"/>
          <ac:spMkLst>
            <pc:docMk/>
            <pc:sldMk cId="2663242944" sldId="293"/>
            <ac:spMk id="5" creationId="{57442B97-69B8-7FC7-ACBD-0CF7D1A07F2D}"/>
          </ac:spMkLst>
        </pc:spChg>
        <pc:spChg chg="mod">
          <ac:chgData name="Brian Ly" userId="f11981dd-fe6f-4527-b371-2d0d056355a5" providerId="ADAL" clId="{7C1060F9-7046-496B-AA14-040792BC593C}" dt="2024-04-03T08:43:07.633" v="2117" actId="1076"/>
          <ac:spMkLst>
            <pc:docMk/>
            <pc:sldMk cId="2663242944" sldId="293"/>
            <ac:spMk id="17" creationId="{85DBBE96-4789-E4C7-A0BD-3E470082BE4C}"/>
          </ac:spMkLst>
        </pc:spChg>
        <pc:spChg chg="mod">
          <ac:chgData name="Brian Ly" userId="f11981dd-fe6f-4527-b371-2d0d056355a5" providerId="ADAL" clId="{7C1060F9-7046-496B-AA14-040792BC593C}" dt="2024-04-03T08:12:21.057" v="2091" actId="1076"/>
          <ac:spMkLst>
            <pc:docMk/>
            <pc:sldMk cId="2663242944" sldId="293"/>
            <ac:spMk id="19" creationId="{0B62FE2E-8F6D-01E6-CEEA-D32CC3E2C783}"/>
          </ac:spMkLst>
        </pc:spChg>
        <pc:spChg chg="mod">
          <ac:chgData name="Brian Ly" userId="f11981dd-fe6f-4527-b371-2d0d056355a5" providerId="ADAL" clId="{7C1060F9-7046-496B-AA14-040792BC593C}" dt="2024-04-03T08:12:02.015" v="2082" actId="1076"/>
          <ac:spMkLst>
            <pc:docMk/>
            <pc:sldMk cId="2663242944" sldId="293"/>
            <ac:spMk id="21" creationId="{95E1A58A-69C2-A14A-74AE-EE9B56E9DEF6}"/>
          </ac:spMkLst>
        </pc:spChg>
        <pc:spChg chg="mod">
          <ac:chgData name="Brian Ly" userId="f11981dd-fe6f-4527-b371-2d0d056355a5" providerId="ADAL" clId="{7C1060F9-7046-496B-AA14-040792BC593C}" dt="2024-04-03T08:43:05.578" v="2116" actId="1076"/>
          <ac:spMkLst>
            <pc:docMk/>
            <pc:sldMk cId="2663242944" sldId="293"/>
            <ac:spMk id="23" creationId="{14F94CDE-41CA-FBD0-8EDB-2BB17787CC62}"/>
          </ac:spMkLst>
        </pc:spChg>
        <pc:picChg chg="mod">
          <ac:chgData name="Brian Ly" userId="f11981dd-fe6f-4527-b371-2d0d056355a5" providerId="ADAL" clId="{7C1060F9-7046-496B-AA14-040792BC593C}" dt="2024-04-03T08:43:52.672" v="2119" actId="1076"/>
          <ac:picMkLst>
            <pc:docMk/>
            <pc:sldMk cId="2663242944" sldId="293"/>
            <ac:picMk id="3" creationId="{4B984BDB-12AB-1091-36FC-ABA088A74B2F}"/>
          </ac:picMkLst>
        </pc:picChg>
        <pc:picChg chg="mod">
          <ac:chgData name="Brian Ly" userId="f11981dd-fe6f-4527-b371-2d0d056355a5" providerId="ADAL" clId="{7C1060F9-7046-496B-AA14-040792BC593C}" dt="2024-04-03T08:12:20.660" v="2090" actId="14100"/>
          <ac:picMkLst>
            <pc:docMk/>
            <pc:sldMk cId="2663242944" sldId="293"/>
            <ac:picMk id="9" creationId="{600FD067-34AE-E3CE-2F88-2C281AE9A7E4}"/>
          </ac:picMkLst>
        </pc:picChg>
        <pc:picChg chg="mod modCrop">
          <ac:chgData name="Brian Ly" userId="f11981dd-fe6f-4527-b371-2d0d056355a5" providerId="ADAL" clId="{7C1060F9-7046-496B-AA14-040792BC593C}" dt="2024-04-03T08:12:34.712" v="2095" actId="732"/>
          <ac:picMkLst>
            <pc:docMk/>
            <pc:sldMk cId="2663242944" sldId="293"/>
            <ac:picMk id="15" creationId="{B8925BBA-1E51-5990-73F3-777F3ECF523F}"/>
          </ac:picMkLst>
        </pc:picChg>
      </pc:sldChg>
      <pc:sldChg chg="delSp modSp mod">
        <pc:chgData name="Brian Ly" userId="f11981dd-fe6f-4527-b371-2d0d056355a5" providerId="ADAL" clId="{7C1060F9-7046-496B-AA14-040792BC593C}" dt="2024-04-03T08:48:38.597" v="2138" actId="478"/>
        <pc:sldMkLst>
          <pc:docMk/>
          <pc:sldMk cId="4096706847" sldId="296"/>
        </pc:sldMkLst>
        <pc:spChg chg="del">
          <ac:chgData name="Brian Ly" userId="f11981dd-fe6f-4527-b371-2d0d056355a5" providerId="ADAL" clId="{7C1060F9-7046-496B-AA14-040792BC593C}" dt="2024-04-03T08:48:38.597" v="2138" actId="478"/>
          <ac:spMkLst>
            <pc:docMk/>
            <pc:sldMk cId="4096706847" sldId="296"/>
            <ac:spMk id="5" creationId="{57442B97-69B8-7FC7-ACBD-0CF7D1A07F2D}"/>
          </ac:spMkLst>
        </pc:spChg>
        <pc:picChg chg="mod">
          <ac:chgData name="Brian Ly" userId="f11981dd-fe6f-4527-b371-2d0d056355a5" providerId="ADAL" clId="{7C1060F9-7046-496B-AA14-040792BC593C}" dt="2024-04-03T08:11:25.634" v="2074" actId="1076"/>
          <ac:picMkLst>
            <pc:docMk/>
            <pc:sldMk cId="4096706847" sldId="296"/>
            <ac:picMk id="14" creationId="{E2F38153-9C7B-190E-5B3D-361CDA152673}"/>
          </ac:picMkLst>
        </pc:picChg>
      </pc:sldChg>
      <pc:sldChg chg="modSp mod">
        <pc:chgData name="Brian Ly" userId="f11981dd-fe6f-4527-b371-2d0d056355a5" providerId="ADAL" clId="{7C1060F9-7046-496B-AA14-040792BC593C}" dt="2024-04-03T08:13:13.541" v="2102" actId="1076"/>
        <pc:sldMkLst>
          <pc:docMk/>
          <pc:sldMk cId="3437034456" sldId="297"/>
        </pc:sldMkLst>
        <pc:spChg chg="mod">
          <ac:chgData name="Brian Ly" userId="f11981dd-fe6f-4527-b371-2d0d056355a5" providerId="ADAL" clId="{7C1060F9-7046-496B-AA14-040792BC593C}" dt="2024-04-03T08:13:08.670" v="2100" actId="1076"/>
          <ac:spMkLst>
            <pc:docMk/>
            <pc:sldMk cId="3437034456" sldId="297"/>
            <ac:spMk id="5" creationId="{8322B6ED-CDBA-4222-3C66-722212E9650F}"/>
          </ac:spMkLst>
        </pc:spChg>
        <pc:spChg chg="mod">
          <ac:chgData name="Brian Ly" userId="f11981dd-fe6f-4527-b371-2d0d056355a5" providerId="ADAL" clId="{7C1060F9-7046-496B-AA14-040792BC593C}" dt="2024-04-03T08:12:55.757" v="2096" actId="115"/>
          <ac:spMkLst>
            <pc:docMk/>
            <pc:sldMk cId="3437034456" sldId="297"/>
            <ac:spMk id="6" creationId="{5592E118-8CBC-C0CE-AA4B-8262DB111FDF}"/>
          </ac:spMkLst>
        </pc:spChg>
        <pc:picChg chg="mod">
          <ac:chgData name="Brian Ly" userId="f11981dd-fe6f-4527-b371-2d0d056355a5" providerId="ADAL" clId="{7C1060F9-7046-496B-AA14-040792BC593C}" dt="2024-04-03T08:13:04.148" v="2099" actId="1076"/>
          <ac:picMkLst>
            <pc:docMk/>
            <pc:sldMk cId="3437034456" sldId="297"/>
            <ac:picMk id="2" creationId="{FFE480CE-5E3B-31BA-3A20-C31825E3A251}"/>
          </ac:picMkLst>
        </pc:picChg>
        <pc:picChg chg="mod">
          <ac:chgData name="Brian Ly" userId="f11981dd-fe6f-4527-b371-2d0d056355a5" providerId="ADAL" clId="{7C1060F9-7046-496B-AA14-040792BC593C}" dt="2024-04-03T08:13:13.541" v="2102" actId="1076"/>
          <ac:picMkLst>
            <pc:docMk/>
            <pc:sldMk cId="3437034456" sldId="297"/>
            <ac:picMk id="7" creationId="{30393E02-EA57-94BB-4C2F-59E36E669D8D}"/>
          </ac:picMkLst>
        </pc:picChg>
      </pc:sldChg>
      <pc:sldChg chg="delSp modSp mod">
        <pc:chgData name="Brian Ly" userId="f11981dd-fe6f-4527-b371-2d0d056355a5" providerId="ADAL" clId="{7C1060F9-7046-496B-AA14-040792BC593C}" dt="2024-04-03T08:48:09.982" v="2124" actId="478"/>
        <pc:sldMkLst>
          <pc:docMk/>
          <pc:sldMk cId="3360639960" sldId="298"/>
        </pc:sldMkLst>
        <pc:spChg chg="del mod">
          <ac:chgData name="Brian Ly" userId="f11981dd-fe6f-4527-b371-2d0d056355a5" providerId="ADAL" clId="{7C1060F9-7046-496B-AA14-040792BC593C}" dt="2024-04-03T08:48:09.982" v="2124" actId="478"/>
          <ac:spMkLst>
            <pc:docMk/>
            <pc:sldMk cId="3360639960" sldId="298"/>
            <ac:spMk id="5" creationId="{57442B97-69B8-7FC7-ACBD-0CF7D1A07F2D}"/>
          </ac:spMkLst>
        </pc:spChg>
        <pc:spChg chg="mod">
          <ac:chgData name="Brian Ly" userId="f11981dd-fe6f-4527-b371-2d0d056355a5" providerId="ADAL" clId="{7C1060F9-7046-496B-AA14-040792BC593C}" dt="2024-04-03T08:08:05.908" v="2044" actId="1076"/>
          <ac:spMkLst>
            <pc:docMk/>
            <pc:sldMk cId="3360639960" sldId="298"/>
            <ac:spMk id="9" creationId="{DC0FD9C6-D753-650F-A155-6B5F10D13EA4}"/>
          </ac:spMkLst>
        </pc:spChg>
        <pc:spChg chg="mod">
          <ac:chgData name="Brian Ly" userId="f11981dd-fe6f-4527-b371-2d0d056355a5" providerId="ADAL" clId="{7C1060F9-7046-496B-AA14-040792BC593C}" dt="2024-04-03T08:07:42.729" v="2039" actId="14100"/>
          <ac:spMkLst>
            <pc:docMk/>
            <pc:sldMk cId="3360639960" sldId="298"/>
            <ac:spMk id="11" creationId="{C7DD6A59-3029-77BF-9B7F-09BCBCC3B04A}"/>
          </ac:spMkLst>
        </pc:spChg>
        <pc:spChg chg="mod">
          <ac:chgData name="Brian Ly" userId="f11981dd-fe6f-4527-b371-2d0d056355a5" providerId="ADAL" clId="{7C1060F9-7046-496B-AA14-040792BC593C}" dt="2024-04-03T08:07:58.060" v="2042" actId="1076"/>
          <ac:spMkLst>
            <pc:docMk/>
            <pc:sldMk cId="3360639960" sldId="298"/>
            <ac:spMk id="14" creationId="{3CA604D9-F5E1-1108-68EF-3ED65256E4FF}"/>
          </ac:spMkLst>
        </pc:spChg>
        <pc:picChg chg="mod modCrop">
          <ac:chgData name="Brian Ly" userId="f11981dd-fe6f-4527-b371-2d0d056355a5" providerId="ADAL" clId="{7C1060F9-7046-496B-AA14-040792BC593C}" dt="2024-04-03T08:08:02.405" v="2043" actId="1076"/>
          <ac:picMkLst>
            <pc:docMk/>
            <pc:sldMk cId="3360639960" sldId="298"/>
            <ac:picMk id="12" creationId="{972E2938-066E-A21A-E194-12EE8144F7D1}"/>
          </ac:picMkLst>
        </pc:picChg>
        <pc:picChg chg="mod">
          <ac:chgData name="Brian Ly" userId="f11981dd-fe6f-4527-b371-2d0d056355a5" providerId="ADAL" clId="{7C1060F9-7046-496B-AA14-040792BC593C}" dt="2024-04-03T08:07:21.680" v="2034" actId="1076"/>
          <ac:picMkLst>
            <pc:docMk/>
            <pc:sldMk cId="3360639960" sldId="298"/>
            <ac:picMk id="13" creationId="{B9BD80EB-8E74-4CBD-F17F-0458A4B591DF}"/>
          </ac:picMkLst>
        </pc:picChg>
        <pc:picChg chg="mod">
          <ac:chgData name="Brian Ly" userId="f11981dd-fe6f-4527-b371-2d0d056355a5" providerId="ADAL" clId="{7C1060F9-7046-496B-AA14-040792BC593C}" dt="2024-04-03T08:08:12.156" v="2046" actId="1076"/>
          <ac:picMkLst>
            <pc:docMk/>
            <pc:sldMk cId="3360639960" sldId="298"/>
            <ac:picMk id="15" creationId="{79683BE3-2764-8E09-5CF9-739290E13B41}"/>
          </ac:picMkLst>
        </pc:picChg>
      </pc:sldChg>
      <pc:sldChg chg="addSp delSp modSp mod">
        <pc:chgData name="Brian Ly" userId="f11981dd-fe6f-4527-b371-2d0d056355a5" providerId="ADAL" clId="{7C1060F9-7046-496B-AA14-040792BC593C}" dt="2024-04-03T08:48:07.844" v="2122" actId="478"/>
        <pc:sldMkLst>
          <pc:docMk/>
          <pc:sldMk cId="2653368060" sldId="299"/>
        </pc:sldMkLst>
        <pc:spChg chg="mod">
          <ac:chgData name="Brian Ly" userId="f11981dd-fe6f-4527-b371-2d0d056355a5" providerId="ADAL" clId="{7C1060F9-7046-496B-AA14-040792BC593C}" dt="2024-04-03T08:09:13.911" v="2059" actId="1076"/>
          <ac:spMkLst>
            <pc:docMk/>
            <pc:sldMk cId="2653368060" sldId="299"/>
            <ac:spMk id="3" creationId="{677577DE-6E70-D687-76AA-04639023D170}"/>
          </ac:spMkLst>
        </pc:spChg>
        <pc:spChg chg="mod">
          <ac:chgData name="Brian Ly" userId="f11981dd-fe6f-4527-b371-2d0d056355a5" providerId="ADAL" clId="{7C1060F9-7046-496B-AA14-040792BC593C}" dt="2024-04-03T08:09:17.521" v="2060" actId="1076"/>
          <ac:spMkLst>
            <pc:docMk/>
            <pc:sldMk cId="2653368060" sldId="299"/>
            <ac:spMk id="4" creationId="{5AFF0E4E-F55E-C8DF-2E9A-C4FC88899D8E}"/>
          </ac:spMkLst>
        </pc:spChg>
        <pc:spChg chg="del">
          <ac:chgData name="Brian Ly" userId="f11981dd-fe6f-4527-b371-2d0d056355a5" providerId="ADAL" clId="{7C1060F9-7046-496B-AA14-040792BC593C}" dt="2024-04-03T08:48:07.844" v="2122" actId="478"/>
          <ac:spMkLst>
            <pc:docMk/>
            <pc:sldMk cId="2653368060" sldId="299"/>
            <ac:spMk id="5" creationId="{57442B97-69B8-7FC7-ACBD-0CF7D1A07F2D}"/>
          </ac:spMkLst>
        </pc:spChg>
        <pc:spChg chg="mod">
          <ac:chgData name="Brian Ly" userId="f11981dd-fe6f-4527-b371-2d0d056355a5" providerId="ADAL" clId="{7C1060F9-7046-496B-AA14-040792BC593C}" dt="2024-04-03T08:09:24.801" v="2062" actId="1076"/>
          <ac:spMkLst>
            <pc:docMk/>
            <pc:sldMk cId="2653368060" sldId="299"/>
            <ac:spMk id="6" creationId="{DB58B3FD-494A-5761-2829-6BF99F9F4105}"/>
          </ac:spMkLst>
        </pc:spChg>
        <pc:spChg chg="mod">
          <ac:chgData name="Brian Ly" userId="f11981dd-fe6f-4527-b371-2d0d056355a5" providerId="ADAL" clId="{7C1060F9-7046-496B-AA14-040792BC593C}" dt="2024-04-03T08:09:20.873" v="2061" actId="1076"/>
          <ac:spMkLst>
            <pc:docMk/>
            <pc:sldMk cId="2653368060" sldId="299"/>
            <ac:spMk id="14" creationId="{3CA604D9-F5E1-1108-68EF-3ED65256E4FF}"/>
          </ac:spMkLst>
        </pc:spChg>
        <pc:cxnChg chg="add mod">
          <ac:chgData name="Brian Ly" userId="f11981dd-fe6f-4527-b371-2d0d056355a5" providerId="ADAL" clId="{7C1060F9-7046-496B-AA14-040792BC593C}" dt="2024-04-03T08:09:34.446" v="2064" actId="14100"/>
          <ac:cxnSpMkLst>
            <pc:docMk/>
            <pc:sldMk cId="2653368060" sldId="299"/>
            <ac:cxnSpMk id="7" creationId="{E4A5B497-79FC-BCB9-6F40-A1E84147D18B}"/>
          </ac:cxnSpMkLst>
        </pc:cxnChg>
      </pc:sldChg>
      <pc:sldChg chg="modSp mod">
        <pc:chgData name="Brian Ly" userId="f11981dd-fe6f-4527-b371-2d0d056355a5" providerId="ADAL" clId="{7C1060F9-7046-496B-AA14-040792BC593C}" dt="2024-04-03T07:55:24.059" v="1871" actId="1076"/>
        <pc:sldMkLst>
          <pc:docMk/>
          <pc:sldMk cId="1789538123" sldId="300"/>
        </pc:sldMkLst>
        <pc:spChg chg="mod">
          <ac:chgData name="Brian Ly" userId="f11981dd-fe6f-4527-b371-2d0d056355a5" providerId="ADAL" clId="{7C1060F9-7046-496B-AA14-040792BC593C}" dt="2024-04-03T07:55:12.867" v="1868" actId="1076"/>
          <ac:spMkLst>
            <pc:docMk/>
            <pc:sldMk cId="1789538123" sldId="300"/>
            <ac:spMk id="5" creationId="{8322B6ED-CDBA-4222-3C66-722212E9650F}"/>
          </ac:spMkLst>
        </pc:spChg>
        <pc:spChg chg="mod">
          <ac:chgData name="Brian Ly" userId="f11981dd-fe6f-4527-b371-2d0d056355a5" providerId="ADAL" clId="{7C1060F9-7046-496B-AA14-040792BC593C}" dt="2024-04-03T07:54:44.101" v="1860" actId="1076"/>
          <ac:spMkLst>
            <pc:docMk/>
            <pc:sldMk cId="1789538123" sldId="300"/>
            <ac:spMk id="6" creationId="{5592E118-8CBC-C0CE-AA4B-8262DB111FDF}"/>
          </ac:spMkLst>
        </pc:spChg>
        <pc:spChg chg="mod">
          <ac:chgData name="Brian Ly" userId="f11981dd-fe6f-4527-b371-2d0d056355a5" providerId="ADAL" clId="{7C1060F9-7046-496B-AA14-040792BC593C}" dt="2024-04-03T07:55:18.015" v="1869" actId="1076"/>
          <ac:spMkLst>
            <pc:docMk/>
            <pc:sldMk cId="1789538123" sldId="300"/>
            <ac:spMk id="10" creationId="{C9CD2C93-B3C7-F6E3-A6B1-9FBA48D9CAF5}"/>
          </ac:spMkLst>
        </pc:spChg>
        <pc:spChg chg="mod">
          <ac:chgData name="Brian Ly" userId="f11981dd-fe6f-4527-b371-2d0d056355a5" providerId="ADAL" clId="{7C1060F9-7046-496B-AA14-040792BC593C}" dt="2024-04-03T07:54:34.953" v="1859" actId="1076"/>
          <ac:spMkLst>
            <pc:docMk/>
            <pc:sldMk cId="1789538123" sldId="300"/>
            <ac:spMk id="11" creationId="{9E106488-CC33-D5AD-9600-686DD5B660D8}"/>
          </ac:spMkLst>
        </pc:spChg>
        <pc:picChg chg="mod">
          <ac:chgData name="Brian Ly" userId="f11981dd-fe6f-4527-b371-2d0d056355a5" providerId="ADAL" clId="{7C1060F9-7046-496B-AA14-040792BC593C}" dt="2024-04-03T07:55:03.058" v="1864" actId="14100"/>
          <ac:picMkLst>
            <pc:docMk/>
            <pc:sldMk cId="1789538123" sldId="300"/>
            <ac:picMk id="7" creationId="{43A51434-D93C-F224-71C2-DC330FDCBBE8}"/>
          </ac:picMkLst>
        </pc:picChg>
        <pc:picChg chg="mod">
          <ac:chgData name="Brian Ly" userId="f11981dd-fe6f-4527-b371-2d0d056355a5" providerId="ADAL" clId="{7C1060F9-7046-496B-AA14-040792BC593C}" dt="2024-04-03T07:55:10.452" v="1867" actId="1076"/>
          <ac:picMkLst>
            <pc:docMk/>
            <pc:sldMk cId="1789538123" sldId="300"/>
            <ac:picMk id="8" creationId="{7B8FCA7A-25E1-B98D-A8C5-753CED36D1C8}"/>
          </ac:picMkLst>
        </pc:picChg>
        <pc:picChg chg="mod">
          <ac:chgData name="Brian Ly" userId="f11981dd-fe6f-4527-b371-2d0d056355a5" providerId="ADAL" clId="{7C1060F9-7046-496B-AA14-040792BC593C}" dt="2024-04-03T07:55:24.059" v="1871" actId="1076"/>
          <ac:picMkLst>
            <pc:docMk/>
            <pc:sldMk cId="1789538123" sldId="300"/>
            <ac:picMk id="9" creationId="{8793DCC2-E4DD-66C0-DBA9-B1DC54E4FE4F}"/>
          </ac:picMkLst>
        </pc:picChg>
      </pc:sldChg>
      <pc:sldChg chg="delSp modSp mod">
        <pc:chgData name="Brian Ly" userId="f11981dd-fe6f-4527-b371-2d0d056355a5" providerId="ADAL" clId="{7C1060F9-7046-496B-AA14-040792BC593C}" dt="2024-04-03T08:48:29.403" v="2133" actId="478"/>
        <pc:sldMkLst>
          <pc:docMk/>
          <pc:sldMk cId="2360142284" sldId="301"/>
        </pc:sldMkLst>
        <pc:spChg chg="del mod">
          <ac:chgData name="Brian Ly" userId="f11981dd-fe6f-4527-b371-2d0d056355a5" providerId="ADAL" clId="{7C1060F9-7046-496B-AA14-040792BC593C}" dt="2024-04-03T08:48:29.403" v="2133" actId="478"/>
          <ac:spMkLst>
            <pc:docMk/>
            <pc:sldMk cId="2360142284" sldId="301"/>
            <ac:spMk id="5" creationId="{57442B97-69B8-7FC7-ACBD-0CF7D1A07F2D}"/>
          </ac:spMkLst>
        </pc:spChg>
        <pc:spChg chg="mod">
          <ac:chgData name="Brian Ly" userId="f11981dd-fe6f-4527-b371-2d0d056355a5" providerId="ADAL" clId="{7C1060F9-7046-496B-AA14-040792BC593C}" dt="2024-04-03T08:00:33.734" v="1936" actId="1076"/>
          <ac:spMkLst>
            <pc:docMk/>
            <pc:sldMk cId="2360142284" sldId="301"/>
            <ac:spMk id="14" creationId="{3CA604D9-F5E1-1108-68EF-3ED65256E4FF}"/>
          </ac:spMkLst>
        </pc:spChg>
        <pc:picChg chg="mod modCrop">
          <ac:chgData name="Brian Ly" userId="f11981dd-fe6f-4527-b371-2d0d056355a5" providerId="ADAL" clId="{7C1060F9-7046-496B-AA14-040792BC593C}" dt="2024-04-03T08:00:35.103" v="1937" actId="1076"/>
          <ac:picMkLst>
            <pc:docMk/>
            <pc:sldMk cId="2360142284" sldId="301"/>
            <ac:picMk id="3" creationId="{92DB22DB-2502-FDDB-3124-94477C0DE6D3}"/>
          </ac:picMkLst>
        </pc:picChg>
        <pc:picChg chg="mod">
          <ac:chgData name="Brian Ly" userId="f11981dd-fe6f-4527-b371-2d0d056355a5" providerId="ADAL" clId="{7C1060F9-7046-496B-AA14-040792BC593C}" dt="2024-04-03T08:00:29.249" v="1934" actId="14100"/>
          <ac:picMkLst>
            <pc:docMk/>
            <pc:sldMk cId="2360142284" sldId="301"/>
            <ac:picMk id="4" creationId="{5A7C9230-8F4B-BB9C-91F8-6A131DE66CB4}"/>
          </ac:picMkLst>
        </pc:picChg>
      </pc:sldChg>
      <pc:sldChg chg="modSp mod modAnim">
        <pc:chgData name="Brian Ly" userId="f11981dd-fe6f-4527-b371-2d0d056355a5" providerId="ADAL" clId="{7C1060F9-7046-496B-AA14-040792BC593C}" dt="2024-04-03T08:49:49.109" v="2144" actId="1076"/>
        <pc:sldMkLst>
          <pc:docMk/>
          <pc:sldMk cId="647893498" sldId="303"/>
        </pc:sldMkLst>
        <pc:spChg chg="mod">
          <ac:chgData name="Brian Ly" userId="f11981dd-fe6f-4527-b371-2d0d056355a5" providerId="ADAL" clId="{7C1060F9-7046-496B-AA14-040792BC593C}" dt="2024-04-03T08:49:43.950" v="2142" actId="1076"/>
          <ac:spMkLst>
            <pc:docMk/>
            <pc:sldMk cId="647893498" sldId="303"/>
            <ac:spMk id="6" creationId="{5592E118-8CBC-C0CE-AA4B-8262DB111FDF}"/>
          </ac:spMkLst>
        </pc:spChg>
        <pc:picChg chg="mod">
          <ac:chgData name="Brian Ly" userId="f11981dd-fe6f-4527-b371-2d0d056355a5" providerId="ADAL" clId="{7C1060F9-7046-496B-AA14-040792BC593C}" dt="2024-04-03T08:49:49.109" v="2144" actId="1076"/>
          <ac:picMkLst>
            <pc:docMk/>
            <pc:sldMk cId="647893498" sldId="303"/>
            <ac:picMk id="7" creationId="{0A216F4C-C2B9-E610-DFF2-6B2B04722093}"/>
          </ac:picMkLst>
        </pc:picChg>
      </pc:sldChg>
      <pc:sldChg chg="delSp mod">
        <pc:chgData name="Brian Ly" userId="f11981dd-fe6f-4527-b371-2d0d056355a5" providerId="ADAL" clId="{7C1060F9-7046-496B-AA14-040792BC593C}" dt="2024-04-03T08:48:44.136" v="2140" actId="478"/>
        <pc:sldMkLst>
          <pc:docMk/>
          <pc:sldMk cId="3025400817" sldId="304"/>
        </pc:sldMkLst>
        <pc:spChg chg="del">
          <ac:chgData name="Brian Ly" userId="f11981dd-fe6f-4527-b371-2d0d056355a5" providerId="ADAL" clId="{7C1060F9-7046-496B-AA14-040792BC593C}" dt="2024-04-03T08:48:44.136" v="2140" actId="478"/>
          <ac:spMkLst>
            <pc:docMk/>
            <pc:sldMk cId="3025400817" sldId="304"/>
            <ac:spMk id="5" creationId="{57442B97-69B8-7FC7-ACBD-0CF7D1A07F2D}"/>
          </ac:spMkLst>
        </pc:spChg>
      </pc:sldChg>
      <pc:sldChg chg="addSp delSp modSp new mod ord modAnim">
        <pc:chgData name="Brian Ly" userId="f11981dd-fe6f-4527-b371-2d0d056355a5" providerId="ADAL" clId="{7C1060F9-7046-496B-AA14-040792BC593C}" dt="2024-04-03T08:21:09.368" v="2105"/>
        <pc:sldMkLst>
          <pc:docMk/>
          <pc:sldMk cId="4209398460" sldId="305"/>
        </pc:sldMkLst>
        <pc:spChg chg="del">
          <ac:chgData name="Brian Ly" userId="f11981dd-fe6f-4527-b371-2d0d056355a5" providerId="ADAL" clId="{7C1060F9-7046-496B-AA14-040792BC593C}" dt="2024-04-03T07:19:22.995" v="1655" actId="478"/>
          <ac:spMkLst>
            <pc:docMk/>
            <pc:sldMk cId="4209398460" sldId="305"/>
            <ac:spMk id="2" creationId="{33D5F541-7BEB-6C98-10BD-E74F80762AE6}"/>
          </ac:spMkLst>
        </pc:spChg>
        <pc:spChg chg="del">
          <ac:chgData name="Brian Ly" userId="f11981dd-fe6f-4527-b371-2d0d056355a5" providerId="ADAL" clId="{7C1060F9-7046-496B-AA14-040792BC593C}" dt="2024-04-03T07:19:26.315" v="1656" actId="478"/>
          <ac:spMkLst>
            <pc:docMk/>
            <pc:sldMk cId="4209398460" sldId="305"/>
            <ac:spMk id="3" creationId="{D166CC63-4A3D-FD36-A7E4-90B0B3EC715C}"/>
          </ac:spMkLst>
        </pc:spChg>
        <pc:spChg chg="add mod">
          <ac:chgData name="Brian Ly" userId="f11981dd-fe6f-4527-b371-2d0d056355a5" providerId="ADAL" clId="{7C1060F9-7046-496B-AA14-040792BC593C}" dt="2024-04-03T07:33:45.807" v="1804" actId="1076"/>
          <ac:spMkLst>
            <pc:docMk/>
            <pc:sldMk cId="4209398460" sldId="305"/>
            <ac:spMk id="5" creationId="{10F0FA41-33D5-7AD8-66F3-86999B5313FA}"/>
          </ac:spMkLst>
        </pc:spChg>
        <pc:spChg chg="add mod">
          <ac:chgData name="Brian Ly" userId="f11981dd-fe6f-4527-b371-2d0d056355a5" providerId="ADAL" clId="{7C1060F9-7046-496B-AA14-040792BC593C}" dt="2024-04-03T07:33:10.522" v="1798" actId="1076"/>
          <ac:spMkLst>
            <pc:docMk/>
            <pc:sldMk cId="4209398460" sldId="305"/>
            <ac:spMk id="8" creationId="{27951A3A-5807-8B22-1E5C-477D2EAF9C4D}"/>
          </ac:spMkLst>
        </pc:spChg>
        <pc:spChg chg="add mod">
          <ac:chgData name="Brian Ly" userId="f11981dd-fe6f-4527-b371-2d0d056355a5" providerId="ADAL" clId="{7C1060F9-7046-496B-AA14-040792BC593C}" dt="2024-04-03T07:32:09.394" v="1763" actId="1076"/>
          <ac:spMkLst>
            <pc:docMk/>
            <pc:sldMk cId="4209398460" sldId="305"/>
            <ac:spMk id="9" creationId="{12DA554F-9F27-C27F-8D95-9A35CD29D194}"/>
          </ac:spMkLst>
        </pc:spChg>
        <pc:spChg chg="add mod">
          <ac:chgData name="Brian Ly" userId="f11981dd-fe6f-4527-b371-2d0d056355a5" providerId="ADAL" clId="{7C1060F9-7046-496B-AA14-040792BC593C}" dt="2024-04-03T07:33:08.537" v="1797" actId="1076"/>
          <ac:spMkLst>
            <pc:docMk/>
            <pc:sldMk cId="4209398460" sldId="305"/>
            <ac:spMk id="10" creationId="{40DCDE5A-903B-5B5F-AD4B-52115610ED1C}"/>
          </ac:spMkLst>
        </pc:spChg>
        <pc:spChg chg="add mod">
          <ac:chgData name="Brian Ly" userId="f11981dd-fe6f-4527-b371-2d0d056355a5" providerId="ADAL" clId="{7C1060F9-7046-496B-AA14-040792BC593C}" dt="2024-04-03T07:41:40.957" v="1809"/>
          <ac:spMkLst>
            <pc:docMk/>
            <pc:sldMk cId="4209398460" sldId="305"/>
            <ac:spMk id="11" creationId="{54F3CC0C-816B-F05A-DF0E-B7E179D427B5}"/>
          </ac:spMkLst>
        </pc:spChg>
        <pc:picChg chg="add mod">
          <ac:chgData name="Brian Ly" userId="f11981dd-fe6f-4527-b371-2d0d056355a5" providerId="ADAL" clId="{7C1060F9-7046-496B-AA14-040792BC593C}" dt="2024-04-03T07:30:08.921" v="1695" actId="1076"/>
          <ac:picMkLst>
            <pc:docMk/>
            <pc:sldMk cId="4209398460" sldId="305"/>
            <ac:picMk id="7" creationId="{52B3E0D0-B4C3-CD48-F795-7521544BF2A9}"/>
          </ac:picMkLst>
        </pc:picChg>
        <pc:picChg chg="add del mod">
          <ac:chgData name="Brian Ly" userId="f11981dd-fe6f-4527-b371-2d0d056355a5" providerId="ADAL" clId="{7C1060F9-7046-496B-AA14-040792BC593C}" dt="2024-04-03T07:21:27.154" v="1674" actId="478"/>
          <ac:picMkLst>
            <pc:docMk/>
            <pc:sldMk cId="4209398460" sldId="305"/>
            <ac:picMk id="6146" creationId="{2DC1D656-19EC-0EBE-5D68-F8BAB6588BEF}"/>
          </ac:picMkLst>
        </pc:picChg>
        <pc:picChg chg="add mod">
          <ac:chgData name="Brian Ly" userId="f11981dd-fe6f-4527-b371-2d0d056355a5" providerId="ADAL" clId="{7C1060F9-7046-496B-AA14-040792BC593C}" dt="2024-04-03T07:30:03.841" v="1693" actId="1076"/>
          <ac:picMkLst>
            <pc:docMk/>
            <pc:sldMk cId="4209398460" sldId="305"/>
            <ac:picMk id="6148" creationId="{B42C8641-926F-66B7-205C-1CF8C950CF9F}"/>
          </ac:picMkLst>
        </pc:picChg>
        <pc:picChg chg="add mod">
          <ac:chgData name="Brian Ly" userId="f11981dd-fe6f-4527-b371-2d0d056355a5" providerId="ADAL" clId="{7C1060F9-7046-496B-AA14-040792BC593C}" dt="2024-04-03T07:30:10.281" v="1696" actId="1076"/>
          <ac:picMkLst>
            <pc:docMk/>
            <pc:sldMk cId="4209398460" sldId="305"/>
            <ac:picMk id="6150" creationId="{A2605018-01D7-F1B1-7184-3167EF0D4C01}"/>
          </ac:picMkLst>
        </pc:picChg>
      </pc:sldChg>
      <pc:sldChg chg="delSp modSp mod">
        <pc:chgData name="Brian Ly" userId="f11981dd-fe6f-4527-b371-2d0d056355a5" providerId="ADAL" clId="{7C1060F9-7046-496B-AA14-040792BC593C}" dt="2024-04-03T08:48:31.573" v="2134" actId="478"/>
        <pc:sldMkLst>
          <pc:docMk/>
          <pc:sldMk cId="2592535676" sldId="307"/>
        </pc:sldMkLst>
        <pc:spChg chg="del">
          <ac:chgData name="Brian Ly" userId="f11981dd-fe6f-4527-b371-2d0d056355a5" providerId="ADAL" clId="{7C1060F9-7046-496B-AA14-040792BC593C}" dt="2024-04-03T08:48:31.573" v="2134" actId="478"/>
          <ac:spMkLst>
            <pc:docMk/>
            <pc:sldMk cId="2592535676" sldId="307"/>
            <ac:spMk id="5" creationId="{57442B97-69B8-7FC7-ACBD-0CF7D1A07F2D}"/>
          </ac:spMkLst>
        </pc:spChg>
        <pc:spChg chg="mod">
          <ac:chgData name="Brian Ly" userId="f11981dd-fe6f-4527-b371-2d0d056355a5" providerId="ADAL" clId="{7C1060F9-7046-496B-AA14-040792BC593C}" dt="2024-04-03T07:59:48.070" v="1920" actId="1076"/>
          <ac:spMkLst>
            <pc:docMk/>
            <pc:sldMk cId="2592535676" sldId="307"/>
            <ac:spMk id="11" creationId="{C7DD6A59-3029-77BF-9B7F-09BCBCC3B04A}"/>
          </ac:spMkLst>
        </pc:spChg>
        <pc:spChg chg="mod">
          <ac:chgData name="Brian Ly" userId="f11981dd-fe6f-4527-b371-2d0d056355a5" providerId="ADAL" clId="{7C1060F9-7046-496B-AA14-040792BC593C}" dt="2024-04-03T08:00:01.050" v="1924" actId="20577"/>
          <ac:spMkLst>
            <pc:docMk/>
            <pc:sldMk cId="2592535676" sldId="307"/>
            <ac:spMk id="16" creationId="{C3FC66F2-E9D5-B831-3281-BED41CC9CD8A}"/>
          </ac:spMkLst>
        </pc:spChg>
        <pc:picChg chg="mod modCrop">
          <ac:chgData name="Brian Ly" userId="f11981dd-fe6f-4527-b371-2d0d056355a5" providerId="ADAL" clId="{7C1060F9-7046-496B-AA14-040792BC593C}" dt="2024-04-03T07:59:39.370" v="1916" actId="14100"/>
          <ac:picMkLst>
            <pc:docMk/>
            <pc:sldMk cId="2592535676" sldId="307"/>
            <ac:picMk id="3" creationId="{92DB22DB-2502-FDDB-3124-94477C0DE6D3}"/>
          </ac:picMkLst>
        </pc:picChg>
        <pc:picChg chg="mod">
          <ac:chgData name="Brian Ly" userId="f11981dd-fe6f-4527-b371-2d0d056355a5" providerId="ADAL" clId="{7C1060F9-7046-496B-AA14-040792BC593C}" dt="2024-04-03T08:00:03.647" v="1925" actId="1076"/>
          <ac:picMkLst>
            <pc:docMk/>
            <pc:sldMk cId="2592535676" sldId="307"/>
            <ac:picMk id="9" creationId="{A0B63708-0394-D107-843F-AF68BDB4709B}"/>
          </ac:picMkLst>
        </pc:picChg>
        <pc:picChg chg="mod">
          <ac:chgData name="Brian Ly" userId="f11981dd-fe6f-4527-b371-2d0d056355a5" providerId="ADAL" clId="{7C1060F9-7046-496B-AA14-040792BC593C}" dt="2024-04-03T07:59:43.530" v="1918" actId="1076"/>
          <ac:picMkLst>
            <pc:docMk/>
            <pc:sldMk cId="2592535676" sldId="307"/>
            <ac:picMk id="13" creationId="{0B1B7AB8-7452-F89B-AC60-560FB2CB58B7}"/>
          </ac:picMkLst>
        </pc:picChg>
      </pc:sldChg>
      <pc:sldChg chg="addSp delSp modSp new mod">
        <pc:chgData name="Brian Ly" userId="f11981dd-fe6f-4527-b371-2d0d056355a5" providerId="ADAL" clId="{7C1060F9-7046-496B-AA14-040792BC593C}" dt="2024-04-03T08:48:47.381" v="2141" actId="478"/>
        <pc:sldMkLst>
          <pc:docMk/>
          <pc:sldMk cId="2408710896" sldId="308"/>
        </pc:sldMkLst>
        <pc:spChg chg="del">
          <ac:chgData name="Brian Ly" userId="f11981dd-fe6f-4527-b371-2d0d056355a5" providerId="ADAL" clId="{7C1060F9-7046-496B-AA14-040792BC593C}" dt="2024-04-03T07:47:36.214" v="1812" actId="478"/>
          <ac:spMkLst>
            <pc:docMk/>
            <pc:sldMk cId="2408710896" sldId="308"/>
            <ac:spMk id="2" creationId="{2FB181BF-2E49-AA64-638C-3E86156139CB}"/>
          </ac:spMkLst>
        </pc:spChg>
        <pc:spChg chg="del">
          <ac:chgData name="Brian Ly" userId="f11981dd-fe6f-4527-b371-2d0d056355a5" providerId="ADAL" clId="{7C1060F9-7046-496B-AA14-040792BC593C}" dt="2024-04-03T07:47:34.749" v="1811" actId="478"/>
          <ac:spMkLst>
            <pc:docMk/>
            <pc:sldMk cId="2408710896" sldId="308"/>
            <ac:spMk id="3" creationId="{7EA7FF31-2405-2CD6-608B-6A9F6A1137F4}"/>
          </ac:spMkLst>
        </pc:spChg>
        <pc:spChg chg="del">
          <ac:chgData name="Brian Ly" userId="f11981dd-fe6f-4527-b371-2d0d056355a5" providerId="ADAL" clId="{7C1060F9-7046-496B-AA14-040792BC593C}" dt="2024-04-03T07:47:37.183" v="1813" actId="478"/>
          <ac:spMkLst>
            <pc:docMk/>
            <pc:sldMk cId="2408710896" sldId="308"/>
            <ac:spMk id="4" creationId="{A8B5D4CE-CCD0-0B99-5DFC-507186F59DD7}"/>
          </ac:spMkLst>
        </pc:spChg>
        <pc:spChg chg="del">
          <ac:chgData name="Brian Ly" userId="f11981dd-fe6f-4527-b371-2d0d056355a5" providerId="ADAL" clId="{7C1060F9-7046-496B-AA14-040792BC593C}" dt="2024-04-03T08:48:47.381" v="2141" actId="478"/>
          <ac:spMkLst>
            <pc:docMk/>
            <pc:sldMk cId="2408710896" sldId="308"/>
            <ac:spMk id="5" creationId="{5B28DF69-354B-9537-5E60-DC4BCF79D09E}"/>
          </ac:spMkLst>
        </pc:spChg>
        <pc:spChg chg="add mod">
          <ac:chgData name="Brian Ly" userId="f11981dd-fe6f-4527-b371-2d0d056355a5" providerId="ADAL" clId="{7C1060F9-7046-496B-AA14-040792BC593C}" dt="2024-04-03T07:47:58.861" v="1815"/>
          <ac:spMkLst>
            <pc:docMk/>
            <pc:sldMk cId="2408710896" sldId="308"/>
            <ac:spMk id="6" creationId="{F416B0A3-F420-8E40-5167-BA4CEDB5E14E}"/>
          </ac:spMkLst>
        </pc:spChg>
        <pc:spChg chg="add mod">
          <ac:chgData name="Brian Ly" userId="f11981dd-fe6f-4527-b371-2d0d056355a5" providerId="ADAL" clId="{7C1060F9-7046-496B-AA14-040792BC593C}" dt="2024-04-03T07:47:58.861" v="1815"/>
          <ac:spMkLst>
            <pc:docMk/>
            <pc:sldMk cId="2408710896" sldId="308"/>
            <ac:spMk id="11" creationId="{B6478870-0928-E270-C31E-49157687CE12}"/>
          </ac:spMkLst>
        </pc:spChg>
        <pc:spChg chg="add mod">
          <ac:chgData name="Brian Ly" userId="f11981dd-fe6f-4527-b371-2d0d056355a5" providerId="ADAL" clId="{7C1060F9-7046-496B-AA14-040792BC593C}" dt="2024-04-03T07:47:58.861" v="1815"/>
          <ac:spMkLst>
            <pc:docMk/>
            <pc:sldMk cId="2408710896" sldId="308"/>
            <ac:spMk id="12" creationId="{EE6F95E2-13E7-C00F-0D37-1AA6320B48F4}"/>
          </ac:spMkLst>
        </pc:spChg>
        <pc:picChg chg="add mod">
          <ac:chgData name="Brian Ly" userId="f11981dd-fe6f-4527-b371-2d0d056355a5" providerId="ADAL" clId="{7C1060F9-7046-496B-AA14-040792BC593C}" dt="2024-04-03T07:47:58.861" v="1815"/>
          <ac:picMkLst>
            <pc:docMk/>
            <pc:sldMk cId="2408710896" sldId="308"/>
            <ac:picMk id="7" creationId="{7CA6433E-4039-2882-F25B-1F0FA37AF8A8}"/>
          </ac:picMkLst>
        </pc:picChg>
        <pc:picChg chg="add mod">
          <ac:chgData name="Brian Ly" userId="f11981dd-fe6f-4527-b371-2d0d056355a5" providerId="ADAL" clId="{7C1060F9-7046-496B-AA14-040792BC593C}" dt="2024-04-03T07:47:58.861" v="1815"/>
          <ac:picMkLst>
            <pc:docMk/>
            <pc:sldMk cId="2408710896" sldId="308"/>
            <ac:picMk id="8" creationId="{948B7818-949E-437E-B863-7EA1937584C5}"/>
          </ac:picMkLst>
        </pc:picChg>
      </pc:sldChg>
      <pc:sldChg chg="addSp delSp modSp new mod">
        <pc:chgData name="Brian Ly" userId="f11981dd-fe6f-4527-b371-2d0d056355a5" providerId="ADAL" clId="{7C1060F9-7046-496B-AA14-040792BC593C}" dt="2024-04-03T08:51:21.837" v="2145" actId="207"/>
        <pc:sldMkLst>
          <pc:docMk/>
          <pc:sldMk cId="2711315803" sldId="309"/>
        </pc:sldMkLst>
        <pc:spChg chg="del">
          <ac:chgData name="Brian Ly" userId="f11981dd-fe6f-4527-b371-2d0d056355a5" providerId="ADAL" clId="{7C1060F9-7046-496B-AA14-040792BC593C}" dt="2024-04-03T07:50:13.901" v="1820" actId="478"/>
          <ac:spMkLst>
            <pc:docMk/>
            <pc:sldMk cId="2711315803" sldId="309"/>
            <ac:spMk id="2" creationId="{A8F6025F-BE51-4CD6-E7A5-FC37E0BB96C8}"/>
          </ac:spMkLst>
        </pc:spChg>
        <pc:spChg chg="del">
          <ac:chgData name="Brian Ly" userId="f11981dd-fe6f-4527-b371-2d0d056355a5" providerId="ADAL" clId="{7C1060F9-7046-496B-AA14-040792BC593C}" dt="2024-04-03T07:50:16.151" v="1821" actId="478"/>
          <ac:spMkLst>
            <pc:docMk/>
            <pc:sldMk cId="2711315803" sldId="309"/>
            <ac:spMk id="3" creationId="{D010EB45-27C0-F62D-A78D-0C04C58B1D5D}"/>
          </ac:spMkLst>
        </pc:spChg>
        <pc:spChg chg="add mod">
          <ac:chgData name="Brian Ly" userId="f11981dd-fe6f-4527-b371-2d0d056355a5" providerId="ADAL" clId="{7C1060F9-7046-496B-AA14-040792BC593C}" dt="2024-04-03T07:50:30.652" v="1822"/>
          <ac:spMkLst>
            <pc:docMk/>
            <pc:sldMk cId="2711315803" sldId="309"/>
            <ac:spMk id="5" creationId="{F416B0A3-F420-8E40-5167-BA4CEDB5E14E}"/>
          </ac:spMkLst>
        </pc:spChg>
        <pc:spChg chg="add mod">
          <ac:chgData name="Brian Ly" userId="f11981dd-fe6f-4527-b371-2d0d056355a5" providerId="ADAL" clId="{7C1060F9-7046-496B-AA14-040792BC593C}" dt="2024-04-03T08:51:21.837" v="2145" actId="207"/>
          <ac:spMkLst>
            <pc:docMk/>
            <pc:sldMk cId="2711315803" sldId="309"/>
            <ac:spMk id="6" creationId="{4315ED18-2AAC-85D1-C15F-B3B75666C9F8}"/>
          </ac:spMkLst>
        </pc:spChg>
        <pc:picChg chg="add mod">
          <ac:chgData name="Brian Ly" userId="f11981dd-fe6f-4527-b371-2d0d056355a5" providerId="ADAL" clId="{7C1060F9-7046-496B-AA14-040792BC593C}" dt="2024-04-03T07:50:30.652" v="1822"/>
          <ac:picMkLst>
            <pc:docMk/>
            <pc:sldMk cId="2711315803" sldId="309"/>
            <ac:picMk id="2050" creationId="{9AF1D68D-E11C-D5E4-0E44-8999184523A5}"/>
          </ac:picMkLst>
        </pc:picChg>
      </pc:sldChg>
      <pc:sldMasterChg chg="addSp modSp add mod addSldLayout">
        <pc:chgData name="Brian Ly" userId="f11981dd-fe6f-4527-b371-2d0d056355a5" providerId="ADAL" clId="{7C1060F9-7046-496B-AA14-040792BC593C}" dt="2024-04-02T21:20:43.738" v="1140" actId="1076"/>
        <pc:sldMasterMkLst>
          <pc:docMk/>
          <pc:sldMasterMk cId="1107139545" sldId="2147483661"/>
        </pc:sldMasterMkLst>
        <pc:spChg chg="add mod">
          <ac:chgData name="Brian Ly" userId="f11981dd-fe6f-4527-b371-2d0d056355a5" providerId="ADAL" clId="{7C1060F9-7046-496B-AA14-040792BC593C}" dt="2024-04-02T21:20:43.738" v="1140" actId="1076"/>
          <ac:spMkLst>
            <pc:docMk/>
            <pc:sldMasterMk cId="1107139545" sldId="2147483661"/>
            <ac:spMk id="6" creationId="{BCA08384-40CD-A9A0-A12E-3804D2009CCE}"/>
          </ac:spMkLst>
        </pc:spChg>
        <pc:picChg chg="add mod">
          <ac:chgData name="Brian Ly" userId="f11981dd-fe6f-4527-b371-2d0d056355a5" providerId="ADAL" clId="{7C1060F9-7046-496B-AA14-040792BC593C}" dt="2024-04-02T21:14:41.260" v="1051"/>
          <ac:picMkLst>
            <pc:docMk/>
            <pc:sldMasterMk cId="1107139545" sldId="2147483661"/>
            <ac:picMk id="2" creationId="{A71A07A6-02A7-0FFA-982D-8342C590E064}"/>
          </ac:picMkLst>
        </pc:picChg>
        <pc:picChg chg="add mod">
          <ac:chgData name="Brian Ly" userId="f11981dd-fe6f-4527-b371-2d0d056355a5" providerId="ADAL" clId="{7C1060F9-7046-496B-AA14-040792BC593C}" dt="2024-04-02T21:20:39.020" v="1139" actId="1076"/>
          <ac:picMkLst>
            <pc:docMk/>
            <pc:sldMasterMk cId="1107139545" sldId="2147483661"/>
            <ac:picMk id="5" creationId="{552BE733-6FB9-04CB-4578-A8D36F57764C}"/>
          </ac:picMkLst>
        </pc:picChg>
        <pc:sldLayoutChg chg="add">
          <pc:chgData name="Brian Ly" userId="f11981dd-fe6f-4527-b371-2d0d056355a5" providerId="ADAL" clId="{7C1060F9-7046-496B-AA14-040792BC593C}" dt="2024-04-02T15:51:46.490" v="352"/>
          <pc:sldLayoutMkLst>
            <pc:docMk/>
            <pc:sldMasterMk cId="1107139545" sldId="2147483661"/>
            <pc:sldLayoutMk cId="3503092244" sldId="2147483660"/>
          </pc:sldLayoutMkLst>
        </pc:sldLayoutChg>
        <pc:sldLayoutChg chg="add">
          <pc:chgData name="Brian Ly" userId="f11981dd-fe6f-4527-b371-2d0d056355a5" providerId="ADAL" clId="{7C1060F9-7046-496B-AA14-040792BC593C}" dt="2024-04-02T15:51:46.490" v="352"/>
          <pc:sldLayoutMkLst>
            <pc:docMk/>
            <pc:sldMasterMk cId="1107139545" sldId="2147483661"/>
            <pc:sldLayoutMk cId="1741166486" sldId="2147483662"/>
          </pc:sldLayoutMkLst>
        </pc:sldLayoutChg>
        <pc:sldLayoutChg chg="add">
          <pc:chgData name="Brian Ly" userId="f11981dd-fe6f-4527-b371-2d0d056355a5" providerId="ADAL" clId="{7C1060F9-7046-496B-AA14-040792BC593C}" dt="2024-04-02T15:51:46.490" v="352"/>
          <pc:sldLayoutMkLst>
            <pc:docMk/>
            <pc:sldMasterMk cId="1107139545" sldId="2147483661"/>
            <pc:sldLayoutMk cId="3014821910" sldId="2147483663"/>
          </pc:sldLayoutMkLst>
        </pc:sldLayoutChg>
        <pc:sldLayoutChg chg="add">
          <pc:chgData name="Brian Ly" userId="f11981dd-fe6f-4527-b371-2d0d056355a5" providerId="ADAL" clId="{7C1060F9-7046-496B-AA14-040792BC593C}" dt="2024-04-02T15:51:46.490" v="352"/>
          <pc:sldLayoutMkLst>
            <pc:docMk/>
            <pc:sldMasterMk cId="1107139545" sldId="2147483661"/>
            <pc:sldLayoutMk cId="3521543359" sldId="2147483665"/>
          </pc:sldLayoutMkLst>
        </pc:sldLayoutChg>
        <pc:sldLayoutChg chg="add">
          <pc:chgData name="Brian Ly" userId="f11981dd-fe6f-4527-b371-2d0d056355a5" providerId="ADAL" clId="{7C1060F9-7046-496B-AA14-040792BC593C}" dt="2024-04-02T15:51:46.490" v="352"/>
          <pc:sldLayoutMkLst>
            <pc:docMk/>
            <pc:sldMasterMk cId="1107139545" sldId="2147483661"/>
            <pc:sldLayoutMk cId="507160248" sldId="2147483666"/>
          </pc:sldLayoutMkLst>
        </pc:sldLayoutChg>
        <pc:sldLayoutChg chg="add">
          <pc:chgData name="Brian Ly" userId="f11981dd-fe6f-4527-b371-2d0d056355a5" providerId="ADAL" clId="{7C1060F9-7046-496B-AA14-040792BC593C}" dt="2024-04-02T15:51:46.490" v="352"/>
          <pc:sldLayoutMkLst>
            <pc:docMk/>
            <pc:sldMasterMk cId="1107139545" sldId="2147483661"/>
            <pc:sldLayoutMk cId="159072462" sldId="2147483667"/>
          </pc:sldLayoutMkLst>
        </pc:sldLayoutChg>
        <pc:sldLayoutChg chg="add">
          <pc:chgData name="Brian Ly" userId="f11981dd-fe6f-4527-b371-2d0d056355a5" providerId="ADAL" clId="{7C1060F9-7046-496B-AA14-040792BC593C}" dt="2024-04-02T15:51:46.490" v="352"/>
          <pc:sldLayoutMkLst>
            <pc:docMk/>
            <pc:sldMasterMk cId="1107139545" sldId="2147483661"/>
            <pc:sldLayoutMk cId="726621628" sldId="2147483668"/>
          </pc:sldLayoutMkLst>
        </pc:sldLayoutChg>
        <pc:sldLayoutChg chg="add">
          <pc:chgData name="Brian Ly" userId="f11981dd-fe6f-4527-b371-2d0d056355a5" providerId="ADAL" clId="{7C1060F9-7046-496B-AA14-040792BC593C}" dt="2024-04-02T15:51:46.490" v="352"/>
          <pc:sldLayoutMkLst>
            <pc:docMk/>
            <pc:sldMasterMk cId="1107139545" sldId="2147483661"/>
            <pc:sldLayoutMk cId="2186574040" sldId="2147483669"/>
          </pc:sldLayoutMkLst>
        </pc:sldLayoutChg>
        <pc:sldLayoutChg chg="add">
          <pc:chgData name="Brian Ly" userId="f11981dd-fe6f-4527-b371-2d0d056355a5" providerId="ADAL" clId="{7C1060F9-7046-496B-AA14-040792BC593C}" dt="2024-04-02T15:51:46.490" v="352"/>
          <pc:sldLayoutMkLst>
            <pc:docMk/>
            <pc:sldMasterMk cId="1107139545" sldId="2147483661"/>
            <pc:sldLayoutMk cId="3058030982" sldId="2147483670"/>
          </pc:sldLayoutMkLst>
        </pc:sldLayoutChg>
      </pc:sldMasterChg>
      <pc:sldMasterChg chg="addSp modSp mod">
        <pc:chgData name="Brian Ly" userId="f11981dd-fe6f-4527-b371-2d0d056355a5" providerId="ADAL" clId="{7C1060F9-7046-496B-AA14-040792BC593C}" dt="2024-04-02T21:22:24.434" v="1171"/>
        <pc:sldMasterMkLst>
          <pc:docMk/>
          <pc:sldMasterMk cId="2160413790" sldId="2147483672"/>
        </pc:sldMasterMkLst>
        <pc:spChg chg="add mod">
          <ac:chgData name="Brian Ly" userId="f11981dd-fe6f-4527-b371-2d0d056355a5" providerId="ADAL" clId="{7C1060F9-7046-496B-AA14-040792BC593C}" dt="2024-04-02T21:19:04.830" v="1123" actId="1076"/>
          <ac:spMkLst>
            <pc:docMk/>
            <pc:sldMasterMk cId="2160413790" sldId="2147483672"/>
            <ac:spMk id="4" creationId="{345C4763-9AA3-C98F-513A-5D2EBCB82833}"/>
          </ac:spMkLst>
        </pc:spChg>
        <pc:spChg chg="add mod">
          <ac:chgData name="Brian Ly" userId="f11981dd-fe6f-4527-b371-2d0d056355a5" providerId="ADAL" clId="{7C1060F9-7046-496B-AA14-040792BC593C}" dt="2024-04-02T21:22:24.434" v="1171"/>
          <ac:spMkLst>
            <pc:docMk/>
            <pc:sldMasterMk cId="2160413790" sldId="2147483672"/>
            <ac:spMk id="5" creationId="{1C34B1AD-EB84-7893-8E50-24AB06671C56}"/>
          </ac:spMkLst>
        </pc:spChg>
        <pc:picChg chg="add mod">
          <ac:chgData name="Brian Ly" userId="f11981dd-fe6f-4527-b371-2d0d056355a5" providerId="ADAL" clId="{7C1060F9-7046-496B-AA14-040792BC593C}" dt="2024-04-02T21:14:06.039" v="1042"/>
          <ac:picMkLst>
            <pc:docMk/>
            <pc:sldMasterMk cId="2160413790" sldId="2147483672"/>
            <ac:picMk id="2" creationId="{1A1E469E-F9CB-EC24-7673-74504BC1678B}"/>
          </ac:picMkLst>
        </pc:picChg>
        <pc:picChg chg="add mod">
          <ac:chgData name="Brian Ly" userId="f11981dd-fe6f-4527-b371-2d0d056355a5" providerId="ADAL" clId="{7C1060F9-7046-496B-AA14-040792BC593C}" dt="2024-04-02T21:14:06.039" v="1042"/>
          <ac:picMkLst>
            <pc:docMk/>
            <pc:sldMasterMk cId="2160413790" sldId="2147483672"/>
            <ac:picMk id="3" creationId="{1F530517-6845-F435-565C-4C5C7A6526C4}"/>
          </ac:picMkLst>
        </pc:picChg>
      </pc:sldMasterChg>
      <pc:sldMasterChg chg="addSp delSp modSp mod">
        <pc:chgData name="Brian Ly" userId="f11981dd-fe6f-4527-b371-2d0d056355a5" providerId="ADAL" clId="{7C1060F9-7046-496B-AA14-040792BC593C}" dt="2024-04-02T21:22:19.306" v="1170"/>
        <pc:sldMasterMkLst>
          <pc:docMk/>
          <pc:sldMasterMk cId="542707608" sldId="2147483676"/>
        </pc:sldMasterMkLst>
        <pc:spChg chg="add del mod">
          <ac:chgData name="Brian Ly" userId="f11981dd-fe6f-4527-b371-2d0d056355a5" providerId="ADAL" clId="{7C1060F9-7046-496B-AA14-040792BC593C}" dt="2024-04-02T21:22:12.047" v="1166" actId="478"/>
          <ac:spMkLst>
            <pc:docMk/>
            <pc:sldMasterMk cId="542707608" sldId="2147483676"/>
            <ac:spMk id="2" creationId="{D896D24F-2D5D-5A5A-D073-5C3804D39678}"/>
          </ac:spMkLst>
        </pc:spChg>
        <pc:spChg chg="add del mod">
          <ac:chgData name="Brian Ly" userId="f11981dd-fe6f-4527-b371-2d0d056355a5" providerId="ADAL" clId="{7C1060F9-7046-496B-AA14-040792BC593C}" dt="2024-04-02T21:22:11.238" v="1165" actId="478"/>
          <ac:spMkLst>
            <pc:docMk/>
            <pc:sldMasterMk cId="542707608" sldId="2147483676"/>
            <ac:spMk id="3" creationId="{87BADF7E-DA9E-CCB8-4E2D-81B5D15BE401}"/>
          </ac:spMkLst>
        </pc:spChg>
        <pc:spChg chg="add del mod">
          <ac:chgData name="Brian Ly" userId="f11981dd-fe6f-4527-b371-2d0d056355a5" providerId="ADAL" clId="{7C1060F9-7046-496B-AA14-040792BC593C}" dt="2024-04-02T21:22:10.200" v="1164" actId="478"/>
          <ac:spMkLst>
            <pc:docMk/>
            <pc:sldMasterMk cId="542707608" sldId="2147483676"/>
            <ac:spMk id="4" creationId="{0CACE8AE-24C7-7B9D-0223-0440655E8EE4}"/>
          </ac:spMkLst>
        </pc:spChg>
        <pc:spChg chg="add del mod">
          <ac:chgData name="Brian Ly" userId="f11981dd-fe6f-4527-b371-2d0d056355a5" providerId="ADAL" clId="{7C1060F9-7046-496B-AA14-040792BC593C}" dt="2024-04-02T15:32:54.248" v="291" actId="478"/>
          <ac:spMkLst>
            <pc:docMk/>
            <pc:sldMasterMk cId="542707608" sldId="2147483676"/>
            <ac:spMk id="5" creationId="{648B1DC5-624D-2F2D-F764-A947FB762396}"/>
          </ac:spMkLst>
        </pc:spChg>
        <pc:spChg chg="add del mod">
          <ac:chgData name="Brian Ly" userId="f11981dd-fe6f-4527-b371-2d0d056355a5" providerId="ADAL" clId="{7C1060F9-7046-496B-AA14-040792BC593C}" dt="2024-04-02T15:32:51.178" v="289" actId="478"/>
          <ac:spMkLst>
            <pc:docMk/>
            <pc:sldMasterMk cId="542707608" sldId="2147483676"/>
            <ac:spMk id="6" creationId="{DBB2989D-4A20-A130-D2D1-11475EE1A043}"/>
          </ac:spMkLst>
        </pc:spChg>
        <pc:spChg chg="add del mod">
          <ac:chgData name="Brian Ly" userId="f11981dd-fe6f-4527-b371-2d0d056355a5" providerId="ADAL" clId="{7C1060F9-7046-496B-AA14-040792BC593C}" dt="2024-04-02T15:32:49.444" v="288" actId="478"/>
          <ac:spMkLst>
            <pc:docMk/>
            <pc:sldMasterMk cId="542707608" sldId="2147483676"/>
            <ac:spMk id="7" creationId="{803FC25A-AA52-9C54-8209-1E36EFDA8F5F}"/>
          </ac:spMkLst>
        </pc:spChg>
        <pc:spChg chg="add del mod">
          <ac:chgData name="Brian Ly" userId="f11981dd-fe6f-4527-b371-2d0d056355a5" providerId="ADAL" clId="{7C1060F9-7046-496B-AA14-040792BC593C}" dt="2024-04-02T15:32:56.332" v="292" actId="478"/>
          <ac:spMkLst>
            <pc:docMk/>
            <pc:sldMasterMk cId="542707608" sldId="2147483676"/>
            <ac:spMk id="8" creationId="{9E862F83-9A17-F36A-83BC-26C7D25C6500}"/>
          </ac:spMkLst>
        </pc:spChg>
        <pc:spChg chg="add del mod">
          <ac:chgData name="Brian Ly" userId="f11981dd-fe6f-4527-b371-2d0d056355a5" providerId="ADAL" clId="{7C1060F9-7046-496B-AA14-040792BC593C}" dt="2024-04-02T15:32:52.682" v="290" actId="478"/>
          <ac:spMkLst>
            <pc:docMk/>
            <pc:sldMasterMk cId="542707608" sldId="2147483676"/>
            <ac:spMk id="9" creationId="{992FD3C2-8B43-716A-DF35-1F0D47B0412E}"/>
          </ac:spMkLst>
        </pc:spChg>
        <pc:spChg chg="add del mod">
          <ac:chgData name="Brian Ly" userId="f11981dd-fe6f-4527-b371-2d0d056355a5" providerId="ADAL" clId="{7C1060F9-7046-496B-AA14-040792BC593C}" dt="2024-04-02T15:32:47.752" v="287" actId="478"/>
          <ac:spMkLst>
            <pc:docMk/>
            <pc:sldMasterMk cId="542707608" sldId="2147483676"/>
            <ac:spMk id="10" creationId="{CCE5B79A-907C-4321-8B42-10DC42080599}"/>
          </ac:spMkLst>
        </pc:spChg>
        <pc:spChg chg="add mod">
          <ac:chgData name="Brian Ly" userId="f11981dd-fe6f-4527-b371-2d0d056355a5" providerId="ADAL" clId="{7C1060F9-7046-496B-AA14-040792BC593C}" dt="2024-04-02T21:19:10.295" v="1124"/>
          <ac:spMkLst>
            <pc:docMk/>
            <pc:sldMasterMk cId="542707608" sldId="2147483676"/>
            <ac:spMk id="19" creationId="{6895C612-AD65-E46E-CE7E-C823CBEC93EB}"/>
          </ac:spMkLst>
        </pc:spChg>
        <pc:spChg chg="add mod">
          <ac:chgData name="Brian Ly" userId="f11981dd-fe6f-4527-b371-2d0d056355a5" providerId="ADAL" clId="{7C1060F9-7046-496B-AA14-040792BC593C}" dt="2024-04-02T21:22:19.306" v="1170"/>
          <ac:spMkLst>
            <pc:docMk/>
            <pc:sldMasterMk cId="542707608" sldId="2147483676"/>
            <ac:spMk id="20" creationId="{8D91F5C9-C9C7-4550-F877-8E53F6AEDF92}"/>
          </ac:spMkLst>
        </pc:spChg>
        <pc:spChg chg="del">
          <ac:chgData name="Brian Ly" userId="f11981dd-fe6f-4527-b371-2d0d056355a5" providerId="ADAL" clId="{7C1060F9-7046-496B-AA14-040792BC593C}" dt="2024-04-02T21:22:15.008" v="1167" actId="478"/>
          <ac:spMkLst>
            <pc:docMk/>
            <pc:sldMasterMk cId="542707608" sldId="2147483676"/>
            <ac:spMk id="41" creationId="{00000000-0000-0000-0000-000000000000}"/>
          </ac:spMkLst>
        </pc:spChg>
        <pc:spChg chg="del">
          <ac:chgData name="Brian Ly" userId="f11981dd-fe6f-4527-b371-2d0d056355a5" providerId="ADAL" clId="{7C1060F9-7046-496B-AA14-040792BC593C}" dt="2024-04-02T21:22:16.611" v="1168" actId="478"/>
          <ac:spMkLst>
            <pc:docMk/>
            <pc:sldMasterMk cId="542707608" sldId="2147483676"/>
            <ac:spMk id="42" creationId="{00000000-0000-0000-0000-000000000000}"/>
          </ac:spMkLst>
        </pc:spChg>
        <pc:spChg chg="del">
          <ac:chgData name="Brian Ly" userId="f11981dd-fe6f-4527-b371-2d0d056355a5" providerId="ADAL" clId="{7C1060F9-7046-496B-AA14-040792BC593C}" dt="2024-04-02T21:22:18.032" v="1169" actId="478"/>
          <ac:spMkLst>
            <pc:docMk/>
            <pc:sldMasterMk cId="542707608" sldId="2147483676"/>
            <ac:spMk id="43" creationId="{00000000-0000-0000-0000-000000000000}"/>
          </ac:spMkLst>
        </pc:spChg>
        <pc:spChg chg="mod">
          <ac:chgData name="Brian Ly" userId="f11981dd-fe6f-4527-b371-2d0d056355a5" providerId="ADAL" clId="{7C1060F9-7046-496B-AA14-040792BC593C}" dt="2024-04-02T15:32:01.825" v="265" actId="20577"/>
          <ac:spMkLst>
            <pc:docMk/>
            <pc:sldMasterMk cId="542707608" sldId="2147483676"/>
            <ac:spMk id="68" creationId="{00000000-0000-0000-0000-000000000000}"/>
          </ac:spMkLst>
        </pc:spChg>
        <pc:spChg chg="mod">
          <ac:chgData name="Brian Ly" userId="f11981dd-fe6f-4527-b371-2d0d056355a5" providerId="ADAL" clId="{7C1060F9-7046-496B-AA14-040792BC593C}" dt="2024-04-02T15:31:38.352" v="217" actId="20577"/>
          <ac:spMkLst>
            <pc:docMk/>
            <pc:sldMasterMk cId="542707608" sldId="2147483676"/>
            <ac:spMk id="69" creationId="{00000000-0000-0000-0000-000000000000}"/>
          </ac:spMkLst>
        </pc:spChg>
        <pc:spChg chg="mod">
          <ac:chgData name="Brian Ly" userId="f11981dd-fe6f-4527-b371-2d0d056355a5" providerId="ADAL" clId="{7C1060F9-7046-496B-AA14-040792BC593C}" dt="2024-04-02T15:31:28.502" v="203" actId="20577"/>
          <ac:spMkLst>
            <pc:docMk/>
            <pc:sldMasterMk cId="542707608" sldId="2147483676"/>
            <ac:spMk id="70" creationId="{00000000-0000-0000-0000-000000000000}"/>
          </ac:spMkLst>
        </pc:spChg>
        <pc:spChg chg="mod">
          <ac:chgData name="Brian Ly" userId="f11981dd-fe6f-4527-b371-2d0d056355a5" providerId="ADAL" clId="{7C1060F9-7046-496B-AA14-040792BC593C}" dt="2024-04-02T15:32:22.374" v="285" actId="20577"/>
          <ac:spMkLst>
            <pc:docMk/>
            <pc:sldMasterMk cId="542707608" sldId="2147483676"/>
            <ac:spMk id="71" creationId="{00000000-0000-0000-0000-000000000000}"/>
          </ac:spMkLst>
        </pc:spChg>
        <pc:spChg chg="mod">
          <ac:chgData name="Brian Ly" userId="f11981dd-fe6f-4527-b371-2d0d056355a5" providerId="ADAL" clId="{7C1060F9-7046-496B-AA14-040792BC593C}" dt="2024-04-02T15:31:53.431" v="237" actId="1076"/>
          <ac:spMkLst>
            <pc:docMk/>
            <pc:sldMasterMk cId="542707608" sldId="2147483676"/>
            <ac:spMk id="72" creationId="{00000000-0000-0000-0000-000000000000}"/>
          </ac:spMkLst>
        </pc:spChg>
        <pc:spChg chg="mod">
          <ac:chgData name="Brian Ly" userId="f11981dd-fe6f-4527-b371-2d0d056355a5" providerId="ADAL" clId="{7C1060F9-7046-496B-AA14-040792BC593C}" dt="2024-04-02T15:31:20.035" v="191" actId="20577"/>
          <ac:spMkLst>
            <pc:docMk/>
            <pc:sldMasterMk cId="542707608" sldId="2147483676"/>
            <ac:spMk id="73" creationId="{00000000-0000-0000-0000-000000000000}"/>
          </ac:spMkLst>
        </pc:spChg>
        <pc:picChg chg="add mod">
          <ac:chgData name="Brian Ly" userId="f11981dd-fe6f-4527-b371-2d0d056355a5" providerId="ADAL" clId="{7C1060F9-7046-496B-AA14-040792BC593C}" dt="2024-04-02T21:14:16.718" v="1044" actId="1076"/>
          <ac:picMkLst>
            <pc:docMk/>
            <pc:sldMasterMk cId="542707608" sldId="2147483676"/>
            <ac:picMk id="17" creationId="{E8D1AB20-60DD-BEB2-5E4D-D88F4B5E7CE0}"/>
          </ac:picMkLst>
        </pc:picChg>
        <pc:picChg chg="add mod">
          <ac:chgData name="Brian Ly" userId="f11981dd-fe6f-4527-b371-2d0d056355a5" providerId="ADAL" clId="{7C1060F9-7046-496B-AA14-040792BC593C}" dt="2024-04-02T21:14:16.718" v="1044" actId="1076"/>
          <ac:picMkLst>
            <pc:docMk/>
            <pc:sldMasterMk cId="542707608" sldId="2147483676"/>
            <ac:picMk id="18" creationId="{97F7927F-4942-F846-CEFF-815007AAD177}"/>
          </ac:picMkLst>
        </pc:picChg>
        <pc:cxnChg chg="add mod">
          <ac:chgData name="Brian Ly" userId="f11981dd-fe6f-4527-b371-2d0d056355a5" providerId="ADAL" clId="{7C1060F9-7046-496B-AA14-040792BC593C}" dt="2024-04-02T15:32:38.604" v="286" actId="571"/>
          <ac:cxnSpMkLst>
            <pc:docMk/>
            <pc:sldMasterMk cId="542707608" sldId="2147483676"/>
            <ac:cxnSpMk id="11" creationId="{948841D8-AC21-454E-6E0E-BF790FB20532}"/>
          </ac:cxnSpMkLst>
        </pc:cxnChg>
        <pc:cxnChg chg="add mod">
          <ac:chgData name="Brian Ly" userId="f11981dd-fe6f-4527-b371-2d0d056355a5" providerId="ADAL" clId="{7C1060F9-7046-496B-AA14-040792BC593C}" dt="2024-04-02T15:32:38.604" v="286" actId="571"/>
          <ac:cxnSpMkLst>
            <pc:docMk/>
            <pc:sldMasterMk cId="542707608" sldId="2147483676"/>
            <ac:cxnSpMk id="12" creationId="{CC480C3A-15B0-836B-10C1-CCE94DCB8E2F}"/>
          </ac:cxnSpMkLst>
        </pc:cxnChg>
        <pc:cxnChg chg="add mod">
          <ac:chgData name="Brian Ly" userId="f11981dd-fe6f-4527-b371-2d0d056355a5" providerId="ADAL" clId="{7C1060F9-7046-496B-AA14-040792BC593C}" dt="2024-04-02T15:32:38.604" v="286" actId="571"/>
          <ac:cxnSpMkLst>
            <pc:docMk/>
            <pc:sldMasterMk cId="542707608" sldId="2147483676"/>
            <ac:cxnSpMk id="13" creationId="{C184F71E-4264-FB04-32D9-2DB78888F49B}"/>
          </ac:cxnSpMkLst>
        </pc:cxnChg>
        <pc:cxnChg chg="add mod">
          <ac:chgData name="Brian Ly" userId="f11981dd-fe6f-4527-b371-2d0d056355a5" providerId="ADAL" clId="{7C1060F9-7046-496B-AA14-040792BC593C}" dt="2024-04-02T15:32:38.604" v="286" actId="571"/>
          <ac:cxnSpMkLst>
            <pc:docMk/>
            <pc:sldMasterMk cId="542707608" sldId="2147483676"/>
            <ac:cxnSpMk id="14" creationId="{5DB9E73C-B472-05DF-6CAC-C909471F8B0E}"/>
          </ac:cxnSpMkLst>
        </pc:cxnChg>
        <pc:cxnChg chg="add mod">
          <ac:chgData name="Brian Ly" userId="f11981dd-fe6f-4527-b371-2d0d056355a5" providerId="ADAL" clId="{7C1060F9-7046-496B-AA14-040792BC593C}" dt="2024-04-02T15:32:38.604" v="286" actId="571"/>
          <ac:cxnSpMkLst>
            <pc:docMk/>
            <pc:sldMasterMk cId="542707608" sldId="2147483676"/>
            <ac:cxnSpMk id="15" creationId="{3BE92BC9-049C-0131-3F55-805BC2F08767}"/>
          </ac:cxnSpMkLst>
        </pc:cxnChg>
        <pc:cxnChg chg="add mod">
          <ac:chgData name="Brian Ly" userId="f11981dd-fe6f-4527-b371-2d0d056355a5" providerId="ADAL" clId="{7C1060F9-7046-496B-AA14-040792BC593C}" dt="2024-04-02T15:32:38.604" v="286" actId="571"/>
          <ac:cxnSpMkLst>
            <pc:docMk/>
            <pc:sldMasterMk cId="542707608" sldId="2147483676"/>
            <ac:cxnSpMk id="16" creationId="{0491E37F-5A62-E16B-ECA5-C3DDFB4AC563}"/>
          </ac:cxnSpMkLst>
        </pc:cxnChg>
      </pc:sldMasterChg>
      <pc:sldMasterChg chg="addSp delSp modSp mod">
        <pc:chgData name="Brian Ly" userId="f11981dd-fe6f-4527-b371-2d0d056355a5" providerId="ADAL" clId="{7C1060F9-7046-496B-AA14-040792BC593C}" dt="2024-04-02T21:22:05.384" v="1163"/>
        <pc:sldMasterMkLst>
          <pc:docMk/>
          <pc:sldMasterMk cId="4088452742" sldId="2147483689"/>
        </pc:sldMasterMkLst>
        <pc:spChg chg="del">
          <ac:chgData name="Brian Ly" userId="f11981dd-fe6f-4527-b371-2d0d056355a5" providerId="ADAL" clId="{7C1060F9-7046-496B-AA14-040792BC593C}" dt="2024-04-02T15:33:18.900" v="293" actId="478"/>
          <ac:spMkLst>
            <pc:docMk/>
            <pc:sldMasterMk cId="4088452742" sldId="2147483689"/>
            <ac:spMk id="2" creationId="{463FFE22-84CB-C00B-1AB5-2029EBB1D4EC}"/>
          </ac:spMkLst>
        </pc:spChg>
        <pc:spChg chg="del">
          <ac:chgData name="Brian Ly" userId="f11981dd-fe6f-4527-b371-2d0d056355a5" providerId="ADAL" clId="{7C1060F9-7046-496B-AA14-040792BC593C}" dt="2024-04-02T15:33:18.900" v="293" actId="478"/>
          <ac:spMkLst>
            <pc:docMk/>
            <pc:sldMasterMk cId="4088452742" sldId="2147483689"/>
            <ac:spMk id="3" creationId="{E5D3CFB6-FA76-C428-761E-7EAE15A24103}"/>
          </ac:spMkLst>
        </pc:spChg>
        <pc:spChg chg="del">
          <ac:chgData name="Brian Ly" userId="f11981dd-fe6f-4527-b371-2d0d056355a5" providerId="ADAL" clId="{7C1060F9-7046-496B-AA14-040792BC593C}" dt="2024-04-02T15:33:18.900" v="293" actId="478"/>
          <ac:spMkLst>
            <pc:docMk/>
            <pc:sldMasterMk cId="4088452742" sldId="2147483689"/>
            <ac:spMk id="4" creationId="{1304ECEC-D53E-8639-5025-0E2A069187CE}"/>
          </ac:spMkLst>
        </pc:spChg>
        <pc:spChg chg="del">
          <ac:chgData name="Brian Ly" userId="f11981dd-fe6f-4527-b371-2d0d056355a5" providerId="ADAL" clId="{7C1060F9-7046-496B-AA14-040792BC593C}" dt="2024-04-02T15:33:18.900" v="293" actId="478"/>
          <ac:spMkLst>
            <pc:docMk/>
            <pc:sldMasterMk cId="4088452742" sldId="2147483689"/>
            <ac:spMk id="5" creationId="{23115D46-7195-B9D7-7C50-6CEC5E6D0153}"/>
          </ac:spMkLst>
        </pc:spChg>
        <pc:spChg chg="del">
          <ac:chgData name="Brian Ly" userId="f11981dd-fe6f-4527-b371-2d0d056355a5" providerId="ADAL" clId="{7C1060F9-7046-496B-AA14-040792BC593C}" dt="2024-04-02T15:33:18.900" v="293" actId="478"/>
          <ac:spMkLst>
            <pc:docMk/>
            <pc:sldMasterMk cId="4088452742" sldId="2147483689"/>
            <ac:spMk id="6" creationId="{86E57038-8E59-C196-E22D-89C25A7F70ED}"/>
          </ac:spMkLst>
        </pc:spChg>
        <pc:spChg chg="del">
          <ac:chgData name="Brian Ly" userId="f11981dd-fe6f-4527-b371-2d0d056355a5" providerId="ADAL" clId="{7C1060F9-7046-496B-AA14-040792BC593C}" dt="2024-04-02T15:33:18.900" v="293" actId="478"/>
          <ac:spMkLst>
            <pc:docMk/>
            <pc:sldMasterMk cId="4088452742" sldId="2147483689"/>
            <ac:spMk id="7" creationId="{5C642F73-0E62-167C-29A3-4E996D4699A9}"/>
          </ac:spMkLst>
        </pc:spChg>
        <pc:spChg chg="add mod">
          <ac:chgData name="Brian Ly" userId="f11981dd-fe6f-4527-b371-2d0d056355a5" providerId="ADAL" clId="{7C1060F9-7046-496B-AA14-040792BC593C}" dt="2024-04-02T15:33:19.217" v="294"/>
          <ac:spMkLst>
            <pc:docMk/>
            <pc:sldMasterMk cId="4088452742" sldId="2147483689"/>
            <ac:spMk id="8" creationId="{5A05E2F5-00E9-BF4F-B4F7-B341B79F5735}"/>
          </ac:spMkLst>
        </pc:spChg>
        <pc:spChg chg="add mod">
          <ac:chgData name="Brian Ly" userId="f11981dd-fe6f-4527-b371-2d0d056355a5" providerId="ADAL" clId="{7C1060F9-7046-496B-AA14-040792BC593C}" dt="2024-04-02T15:33:19.217" v="294"/>
          <ac:spMkLst>
            <pc:docMk/>
            <pc:sldMasterMk cId="4088452742" sldId="2147483689"/>
            <ac:spMk id="9" creationId="{1EBB0461-A10E-AA38-AF8C-A2647E62EF36}"/>
          </ac:spMkLst>
        </pc:spChg>
        <pc:spChg chg="add mod">
          <ac:chgData name="Brian Ly" userId="f11981dd-fe6f-4527-b371-2d0d056355a5" providerId="ADAL" clId="{7C1060F9-7046-496B-AA14-040792BC593C}" dt="2024-04-02T15:33:45.782" v="296" actId="1076"/>
          <ac:spMkLst>
            <pc:docMk/>
            <pc:sldMasterMk cId="4088452742" sldId="2147483689"/>
            <ac:spMk id="10" creationId="{70315CA2-3B17-BDE6-A86B-61780E36A373}"/>
          </ac:spMkLst>
        </pc:spChg>
        <pc:spChg chg="add mod">
          <ac:chgData name="Brian Ly" userId="f11981dd-fe6f-4527-b371-2d0d056355a5" providerId="ADAL" clId="{7C1060F9-7046-496B-AA14-040792BC593C}" dt="2024-04-02T15:34:04.644" v="298" actId="1076"/>
          <ac:spMkLst>
            <pc:docMk/>
            <pc:sldMasterMk cId="4088452742" sldId="2147483689"/>
            <ac:spMk id="11" creationId="{272BE332-F3A4-43D4-D21B-F9B72D64DB54}"/>
          </ac:spMkLst>
        </pc:spChg>
        <pc:spChg chg="add mod">
          <ac:chgData name="Brian Ly" userId="f11981dd-fe6f-4527-b371-2d0d056355a5" providerId="ADAL" clId="{7C1060F9-7046-496B-AA14-040792BC593C}" dt="2024-04-02T15:33:19.217" v="294"/>
          <ac:spMkLst>
            <pc:docMk/>
            <pc:sldMasterMk cId="4088452742" sldId="2147483689"/>
            <ac:spMk id="12" creationId="{F2188608-0EDD-CE15-9B74-ED96146C27F0}"/>
          </ac:spMkLst>
        </pc:spChg>
        <pc:spChg chg="add mod">
          <ac:chgData name="Brian Ly" userId="f11981dd-fe6f-4527-b371-2d0d056355a5" providerId="ADAL" clId="{7C1060F9-7046-496B-AA14-040792BC593C}" dt="2024-04-02T15:33:19.217" v="294"/>
          <ac:spMkLst>
            <pc:docMk/>
            <pc:sldMasterMk cId="4088452742" sldId="2147483689"/>
            <ac:spMk id="13" creationId="{36D4CA61-38D3-B645-AA02-29D1510ED091}"/>
          </ac:spMkLst>
        </pc:spChg>
        <pc:spChg chg="add mod">
          <ac:chgData name="Brian Ly" userId="f11981dd-fe6f-4527-b371-2d0d056355a5" providerId="ADAL" clId="{7C1060F9-7046-496B-AA14-040792BC593C}" dt="2024-04-02T21:19:13.465" v="1125"/>
          <ac:spMkLst>
            <pc:docMk/>
            <pc:sldMasterMk cId="4088452742" sldId="2147483689"/>
            <ac:spMk id="16" creationId="{2ACD1072-BD9E-5124-1F25-FDB219334AF5}"/>
          </ac:spMkLst>
        </pc:spChg>
        <pc:spChg chg="add mod">
          <ac:chgData name="Brian Ly" userId="f11981dd-fe6f-4527-b371-2d0d056355a5" providerId="ADAL" clId="{7C1060F9-7046-496B-AA14-040792BC593C}" dt="2024-04-02T21:22:05.384" v="1163"/>
          <ac:spMkLst>
            <pc:docMk/>
            <pc:sldMasterMk cId="4088452742" sldId="2147483689"/>
            <ac:spMk id="17" creationId="{93F63060-6A50-E603-D4B2-E42F23695787}"/>
          </ac:spMkLst>
        </pc:spChg>
        <pc:spChg chg="del">
          <ac:chgData name="Brian Ly" userId="f11981dd-fe6f-4527-b371-2d0d056355a5" providerId="ADAL" clId="{7C1060F9-7046-496B-AA14-040792BC593C}" dt="2024-04-02T21:22:04.096" v="1162" actId="478"/>
          <ac:spMkLst>
            <pc:docMk/>
            <pc:sldMasterMk cId="4088452742" sldId="2147483689"/>
            <ac:spMk id="41" creationId="{00000000-0000-0000-0000-000000000000}"/>
          </ac:spMkLst>
        </pc:spChg>
        <pc:spChg chg="del">
          <ac:chgData name="Brian Ly" userId="f11981dd-fe6f-4527-b371-2d0d056355a5" providerId="ADAL" clId="{7C1060F9-7046-496B-AA14-040792BC593C}" dt="2024-04-02T21:22:01.212" v="1161" actId="478"/>
          <ac:spMkLst>
            <pc:docMk/>
            <pc:sldMasterMk cId="4088452742" sldId="2147483689"/>
            <ac:spMk id="42" creationId="{00000000-0000-0000-0000-000000000000}"/>
          </ac:spMkLst>
        </pc:spChg>
        <pc:spChg chg="del">
          <ac:chgData name="Brian Ly" userId="f11981dd-fe6f-4527-b371-2d0d056355a5" providerId="ADAL" clId="{7C1060F9-7046-496B-AA14-040792BC593C}" dt="2024-04-02T21:21:58.780" v="1160" actId="478"/>
          <ac:spMkLst>
            <pc:docMk/>
            <pc:sldMasterMk cId="4088452742" sldId="2147483689"/>
            <ac:spMk id="43" creationId="{00000000-0000-0000-0000-000000000000}"/>
          </ac:spMkLst>
        </pc:spChg>
        <pc:grpChg chg="mod">
          <ac:chgData name="Brian Ly" userId="f11981dd-fe6f-4527-b371-2d0d056355a5" providerId="ADAL" clId="{7C1060F9-7046-496B-AA14-040792BC593C}" dt="2024-04-02T15:33:35.326" v="295" actId="1076"/>
          <ac:grpSpMkLst>
            <pc:docMk/>
            <pc:sldMasterMk cId="4088452742" sldId="2147483689"/>
            <ac:grpSpMk id="44" creationId="{00000000-0000-0000-0000-000000000000}"/>
          </ac:grpSpMkLst>
        </pc:grpChg>
        <pc:grpChg chg="mod">
          <ac:chgData name="Brian Ly" userId="f11981dd-fe6f-4527-b371-2d0d056355a5" providerId="ADAL" clId="{7C1060F9-7046-496B-AA14-040792BC593C}" dt="2024-04-02T15:33:35.326" v="295" actId="1076"/>
          <ac:grpSpMkLst>
            <pc:docMk/>
            <pc:sldMasterMk cId="4088452742" sldId="2147483689"/>
            <ac:grpSpMk id="48" creationId="{00000000-0000-0000-0000-000000000000}"/>
          </ac:grpSpMkLst>
        </pc:grpChg>
        <pc:grpChg chg="mod">
          <ac:chgData name="Brian Ly" userId="f11981dd-fe6f-4527-b371-2d0d056355a5" providerId="ADAL" clId="{7C1060F9-7046-496B-AA14-040792BC593C}" dt="2024-04-02T15:33:35.326" v="295" actId="1076"/>
          <ac:grpSpMkLst>
            <pc:docMk/>
            <pc:sldMasterMk cId="4088452742" sldId="2147483689"/>
            <ac:grpSpMk id="52" creationId="{00000000-0000-0000-0000-000000000000}"/>
          </ac:grpSpMkLst>
        </pc:grpChg>
        <pc:grpChg chg="mod">
          <ac:chgData name="Brian Ly" userId="f11981dd-fe6f-4527-b371-2d0d056355a5" providerId="ADAL" clId="{7C1060F9-7046-496B-AA14-040792BC593C}" dt="2024-04-02T15:33:35.326" v="295" actId="1076"/>
          <ac:grpSpMkLst>
            <pc:docMk/>
            <pc:sldMasterMk cId="4088452742" sldId="2147483689"/>
            <ac:grpSpMk id="56" creationId="{00000000-0000-0000-0000-000000000000}"/>
          </ac:grpSpMkLst>
        </pc:grpChg>
        <pc:grpChg chg="mod">
          <ac:chgData name="Brian Ly" userId="f11981dd-fe6f-4527-b371-2d0d056355a5" providerId="ADAL" clId="{7C1060F9-7046-496B-AA14-040792BC593C}" dt="2024-04-02T15:33:35.326" v="295" actId="1076"/>
          <ac:grpSpMkLst>
            <pc:docMk/>
            <pc:sldMasterMk cId="4088452742" sldId="2147483689"/>
            <ac:grpSpMk id="60" creationId="{00000000-0000-0000-0000-000000000000}"/>
          </ac:grpSpMkLst>
        </pc:grpChg>
        <pc:grpChg chg="mod">
          <ac:chgData name="Brian Ly" userId="f11981dd-fe6f-4527-b371-2d0d056355a5" providerId="ADAL" clId="{7C1060F9-7046-496B-AA14-040792BC593C}" dt="2024-04-02T15:33:52.992" v="297" actId="1076"/>
          <ac:grpSpMkLst>
            <pc:docMk/>
            <pc:sldMasterMk cId="4088452742" sldId="2147483689"/>
            <ac:grpSpMk id="64" creationId="{00000000-0000-0000-0000-000000000000}"/>
          </ac:grpSpMkLst>
        </pc:grpChg>
        <pc:picChg chg="add mod">
          <ac:chgData name="Brian Ly" userId="f11981dd-fe6f-4527-b371-2d0d056355a5" providerId="ADAL" clId="{7C1060F9-7046-496B-AA14-040792BC593C}" dt="2024-04-02T21:14:27.775" v="1046" actId="1076"/>
          <ac:picMkLst>
            <pc:docMk/>
            <pc:sldMasterMk cId="4088452742" sldId="2147483689"/>
            <ac:picMk id="14" creationId="{6B583C45-7A0B-E3D3-15E1-5DCB5A5B7CE2}"/>
          </ac:picMkLst>
        </pc:picChg>
        <pc:picChg chg="add mod">
          <ac:chgData name="Brian Ly" userId="f11981dd-fe6f-4527-b371-2d0d056355a5" providerId="ADAL" clId="{7C1060F9-7046-496B-AA14-040792BC593C}" dt="2024-04-02T21:14:27.775" v="1046" actId="1076"/>
          <ac:picMkLst>
            <pc:docMk/>
            <pc:sldMasterMk cId="4088452742" sldId="2147483689"/>
            <ac:picMk id="15" creationId="{AAB8E34B-EDFA-00BB-55EA-1B5ED6A2ADB0}"/>
          </ac:picMkLst>
        </pc:picChg>
        <pc:cxnChg chg="mod">
          <ac:chgData name="Brian Ly" userId="f11981dd-fe6f-4527-b371-2d0d056355a5" providerId="ADAL" clId="{7C1060F9-7046-496B-AA14-040792BC593C}" dt="2024-04-02T15:33:35.326" v="295" actId="1076"/>
          <ac:cxnSpMkLst>
            <pc:docMk/>
            <pc:sldMasterMk cId="4088452742" sldId="2147483689"/>
            <ac:cxnSpMk id="74" creationId="{00000000-0000-0000-0000-000000000000}"/>
          </ac:cxnSpMkLst>
        </pc:cxnChg>
        <pc:cxnChg chg="mod">
          <ac:chgData name="Brian Ly" userId="f11981dd-fe6f-4527-b371-2d0d056355a5" providerId="ADAL" clId="{7C1060F9-7046-496B-AA14-040792BC593C}" dt="2024-04-02T15:33:35.326" v="295" actId="1076"/>
          <ac:cxnSpMkLst>
            <pc:docMk/>
            <pc:sldMasterMk cId="4088452742" sldId="2147483689"/>
            <ac:cxnSpMk id="75" creationId="{00000000-0000-0000-0000-000000000000}"/>
          </ac:cxnSpMkLst>
        </pc:cxnChg>
        <pc:cxnChg chg="mod">
          <ac:chgData name="Brian Ly" userId="f11981dd-fe6f-4527-b371-2d0d056355a5" providerId="ADAL" clId="{7C1060F9-7046-496B-AA14-040792BC593C}" dt="2024-04-02T15:33:35.326" v="295" actId="1076"/>
          <ac:cxnSpMkLst>
            <pc:docMk/>
            <pc:sldMasterMk cId="4088452742" sldId="2147483689"/>
            <ac:cxnSpMk id="76" creationId="{00000000-0000-0000-0000-000000000000}"/>
          </ac:cxnSpMkLst>
        </pc:cxnChg>
        <pc:cxnChg chg="mod">
          <ac:chgData name="Brian Ly" userId="f11981dd-fe6f-4527-b371-2d0d056355a5" providerId="ADAL" clId="{7C1060F9-7046-496B-AA14-040792BC593C}" dt="2024-04-02T15:33:35.326" v="295" actId="1076"/>
          <ac:cxnSpMkLst>
            <pc:docMk/>
            <pc:sldMasterMk cId="4088452742" sldId="2147483689"/>
            <ac:cxnSpMk id="77" creationId="{00000000-0000-0000-0000-000000000000}"/>
          </ac:cxnSpMkLst>
        </pc:cxnChg>
        <pc:cxnChg chg="mod">
          <ac:chgData name="Brian Ly" userId="f11981dd-fe6f-4527-b371-2d0d056355a5" providerId="ADAL" clId="{7C1060F9-7046-496B-AA14-040792BC593C}" dt="2024-04-02T15:33:35.326" v="295" actId="1076"/>
          <ac:cxnSpMkLst>
            <pc:docMk/>
            <pc:sldMasterMk cId="4088452742" sldId="2147483689"/>
            <ac:cxnSpMk id="78" creationId="{00000000-0000-0000-0000-000000000000}"/>
          </ac:cxnSpMkLst>
        </pc:cxnChg>
        <pc:cxnChg chg="mod">
          <ac:chgData name="Brian Ly" userId="f11981dd-fe6f-4527-b371-2d0d056355a5" providerId="ADAL" clId="{7C1060F9-7046-496B-AA14-040792BC593C}" dt="2024-04-02T15:33:35.326" v="295" actId="1076"/>
          <ac:cxnSpMkLst>
            <pc:docMk/>
            <pc:sldMasterMk cId="4088452742" sldId="2147483689"/>
            <ac:cxnSpMk id="79" creationId="{00000000-0000-0000-0000-000000000000}"/>
          </ac:cxnSpMkLst>
        </pc:cxnChg>
      </pc:sldMasterChg>
      <pc:sldMasterChg chg="addSp delSp modSp mod">
        <pc:chgData name="Brian Ly" userId="f11981dd-fe6f-4527-b371-2d0d056355a5" providerId="ADAL" clId="{7C1060F9-7046-496B-AA14-040792BC593C}" dt="2024-04-02T21:21:53.351" v="1159"/>
        <pc:sldMasterMkLst>
          <pc:docMk/>
          <pc:sldMasterMk cId="4288010818" sldId="2147483702"/>
        </pc:sldMasterMkLst>
        <pc:spChg chg="add del mod">
          <ac:chgData name="Brian Ly" userId="f11981dd-fe6f-4527-b371-2d0d056355a5" providerId="ADAL" clId="{7C1060F9-7046-496B-AA14-040792BC593C}" dt="2024-04-02T15:35:04.055" v="305" actId="478"/>
          <ac:spMkLst>
            <pc:docMk/>
            <pc:sldMasterMk cId="4288010818" sldId="2147483702"/>
            <ac:spMk id="2" creationId="{65144E99-4FF4-E89C-1091-693BA1E6B226}"/>
          </ac:spMkLst>
        </pc:spChg>
        <pc:spChg chg="add del mod">
          <ac:chgData name="Brian Ly" userId="f11981dd-fe6f-4527-b371-2d0d056355a5" providerId="ADAL" clId="{7C1060F9-7046-496B-AA14-040792BC593C}" dt="2024-04-02T15:35:00.969" v="303" actId="478"/>
          <ac:spMkLst>
            <pc:docMk/>
            <pc:sldMasterMk cId="4288010818" sldId="2147483702"/>
            <ac:spMk id="3" creationId="{A820A481-D7BC-17EC-CF8F-2837861EE29B}"/>
          </ac:spMkLst>
        </pc:spChg>
        <pc:spChg chg="add del mod">
          <ac:chgData name="Brian Ly" userId="f11981dd-fe6f-4527-b371-2d0d056355a5" providerId="ADAL" clId="{7C1060F9-7046-496B-AA14-040792BC593C}" dt="2024-04-02T15:34:58.601" v="301" actId="478"/>
          <ac:spMkLst>
            <pc:docMk/>
            <pc:sldMasterMk cId="4288010818" sldId="2147483702"/>
            <ac:spMk id="4" creationId="{A4CB16DB-C795-F44B-ED71-74B40F7A4BAE}"/>
          </ac:spMkLst>
        </pc:spChg>
        <pc:spChg chg="add del mod">
          <ac:chgData name="Brian Ly" userId="f11981dd-fe6f-4527-b371-2d0d056355a5" providerId="ADAL" clId="{7C1060F9-7046-496B-AA14-040792BC593C}" dt="2024-04-02T15:35:05.338" v="306" actId="478"/>
          <ac:spMkLst>
            <pc:docMk/>
            <pc:sldMasterMk cId="4288010818" sldId="2147483702"/>
            <ac:spMk id="5" creationId="{9EC7DAE6-CB0D-D849-53E3-6C0ADCA230DC}"/>
          </ac:spMkLst>
        </pc:spChg>
        <pc:spChg chg="add del mod">
          <ac:chgData name="Brian Ly" userId="f11981dd-fe6f-4527-b371-2d0d056355a5" providerId="ADAL" clId="{7C1060F9-7046-496B-AA14-040792BC593C}" dt="2024-04-02T15:35:02.803" v="304" actId="478"/>
          <ac:spMkLst>
            <pc:docMk/>
            <pc:sldMasterMk cId="4288010818" sldId="2147483702"/>
            <ac:spMk id="6" creationId="{2F57FB83-5893-F826-1572-00412FA752B2}"/>
          </ac:spMkLst>
        </pc:spChg>
        <pc:spChg chg="add del mod">
          <ac:chgData name="Brian Ly" userId="f11981dd-fe6f-4527-b371-2d0d056355a5" providerId="ADAL" clId="{7C1060F9-7046-496B-AA14-040792BC593C}" dt="2024-04-02T15:34:57.523" v="300" actId="478"/>
          <ac:spMkLst>
            <pc:docMk/>
            <pc:sldMasterMk cId="4288010818" sldId="2147483702"/>
            <ac:spMk id="7" creationId="{403BBCB5-ADFF-4763-C719-B0A43F57C4A4}"/>
          </ac:spMkLst>
        </pc:spChg>
        <pc:spChg chg="del">
          <ac:chgData name="Brian Ly" userId="f11981dd-fe6f-4527-b371-2d0d056355a5" providerId="ADAL" clId="{7C1060F9-7046-496B-AA14-040792BC593C}" dt="2024-04-02T15:35:26.218" v="307" actId="478"/>
          <ac:spMkLst>
            <pc:docMk/>
            <pc:sldMasterMk cId="4288010818" sldId="2147483702"/>
            <ac:spMk id="8" creationId="{D5CF8C42-F3F7-72F6-5211-5C3692DD2215}"/>
          </ac:spMkLst>
        </pc:spChg>
        <pc:spChg chg="del">
          <ac:chgData name="Brian Ly" userId="f11981dd-fe6f-4527-b371-2d0d056355a5" providerId="ADAL" clId="{7C1060F9-7046-496B-AA14-040792BC593C}" dt="2024-04-02T15:35:26.218" v="307" actId="478"/>
          <ac:spMkLst>
            <pc:docMk/>
            <pc:sldMasterMk cId="4288010818" sldId="2147483702"/>
            <ac:spMk id="9" creationId="{BF52EAC7-ED63-BF2C-33F9-3938E633B35D}"/>
          </ac:spMkLst>
        </pc:spChg>
        <pc:spChg chg="del">
          <ac:chgData name="Brian Ly" userId="f11981dd-fe6f-4527-b371-2d0d056355a5" providerId="ADAL" clId="{7C1060F9-7046-496B-AA14-040792BC593C}" dt="2024-04-02T15:35:26.218" v="307" actId="478"/>
          <ac:spMkLst>
            <pc:docMk/>
            <pc:sldMasterMk cId="4288010818" sldId="2147483702"/>
            <ac:spMk id="10" creationId="{EC48E6A9-0DD9-A7BB-B270-FA3998D170FA}"/>
          </ac:spMkLst>
        </pc:spChg>
        <pc:spChg chg="del">
          <ac:chgData name="Brian Ly" userId="f11981dd-fe6f-4527-b371-2d0d056355a5" providerId="ADAL" clId="{7C1060F9-7046-496B-AA14-040792BC593C}" dt="2024-04-02T15:35:26.218" v="307" actId="478"/>
          <ac:spMkLst>
            <pc:docMk/>
            <pc:sldMasterMk cId="4288010818" sldId="2147483702"/>
            <ac:spMk id="11" creationId="{E23B12BC-98AB-228B-8E24-265F3B6DA275}"/>
          </ac:spMkLst>
        </pc:spChg>
        <pc:spChg chg="del">
          <ac:chgData name="Brian Ly" userId="f11981dd-fe6f-4527-b371-2d0d056355a5" providerId="ADAL" clId="{7C1060F9-7046-496B-AA14-040792BC593C}" dt="2024-04-02T15:35:26.218" v="307" actId="478"/>
          <ac:spMkLst>
            <pc:docMk/>
            <pc:sldMasterMk cId="4288010818" sldId="2147483702"/>
            <ac:spMk id="12" creationId="{F206F429-ADBF-ADC1-623C-B6BF02DA9C4A}"/>
          </ac:spMkLst>
        </pc:spChg>
        <pc:spChg chg="del">
          <ac:chgData name="Brian Ly" userId="f11981dd-fe6f-4527-b371-2d0d056355a5" providerId="ADAL" clId="{7C1060F9-7046-496B-AA14-040792BC593C}" dt="2024-04-02T15:35:26.218" v="307" actId="478"/>
          <ac:spMkLst>
            <pc:docMk/>
            <pc:sldMasterMk cId="4288010818" sldId="2147483702"/>
            <ac:spMk id="13" creationId="{20B1D3D0-44FA-8E49-B588-EC81377A45EF}"/>
          </ac:spMkLst>
        </pc:spChg>
        <pc:spChg chg="add mod">
          <ac:chgData name="Brian Ly" userId="f11981dd-fe6f-4527-b371-2d0d056355a5" providerId="ADAL" clId="{7C1060F9-7046-496B-AA14-040792BC593C}" dt="2024-04-02T15:35:27.178" v="308"/>
          <ac:spMkLst>
            <pc:docMk/>
            <pc:sldMasterMk cId="4288010818" sldId="2147483702"/>
            <ac:spMk id="14" creationId="{24CF6FF5-71C5-50C7-6484-F544803E3B83}"/>
          </ac:spMkLst>
        </pc:spChg>
        <pc:spChg chg="add mod">
          <ac:chgData name="Brian Ly" userId="f11981dd-fe6f-4527-b371-2d0d056355a5" providerId="ADAL" clId="{7C1060F9-7046-496B-AA14-040792BC593C}" dt="2024-04-02T15:35:27.178" v="308"/>
          <ac:spMkLst>
            <pc:docMk/>
            <pc:sldMasterMk cId="4288010818" sldId="2147483702"/>
            <ac:spMk id="15" creationId="{0664EBA5-0F1D-663E-C482-6E3A3C3AAFB3}"/>
          </ac:spMkLst>
        </pc:spChg>
        <pc:spChg chg="add mod">
          <ac:chgData name="Brian Ly" userId="f11981dd-fe6f-4527-b371-2d0d056355a5" providerId="ADAL" clId="{7C1060F9-7046-496B-AA14-040792BC593C}" dt="2024-04-02T15:35:27.178" v="308"/>
          <ac:spMkLst>
            <pc:docMk/>
            <pc:sldMasterMk cId="4288010818" sldId="2147483702"/>
            <ac:spMk id="16" creationId="{A2D5A79D-56F9-0A38-35B1-91ED8F9C2E8E}"/>
          </ac:spMkLst>
        </pc:spChg>
        <pc:spChg chg="add mod">
          <ac:chgData name="Brian Ly" userId="f11981dd-fe6f-4527-b371-2d0d056355a5" providerId="ADAL" clId="{7C1060F9-7046-496B-AA14-040792BC593C}" dt="2024-04-02T15:35:27.178" v="308"/>
          <ac:spMkLst>
            <pc:docMk/>
            <pc:sldMasterMk cId="4288010818" sldId="2147483702"/>
            <ac:spMk id="17" creationId="{DD302EE5-16B4-43FB-EF5E-E5B16903B236}"/>
          </ac:spMkLst>
        </pc:spChg>
        <pc:spChg chg="add mod">
          <ac:chgData name="Brian Ly" userId="f11981dd-fe6f-4527-b371-2d0d056355a5" providerId="ADAL" clId="{7C1060F9-7046-496B-AA14-040792BC593C}" dt="2024-04-02T15:35:27.178" v="308"/>
          <ac:spMkLst>
            <pc:docMk/>
            <pc:sldMasterMk cId="4288010818" sldId="2147483702"/>
            <ac:spMk id="18" creationId="{EF23D515-AA77-5A18-64D1-BC2F3457DD81}"/>
          </ac:spMkLst>
        </pc:spChg>
        <pc:spChg chg="add mod">
          <ac:chgData name="Brian Ly" userId="f11981dd-fe6f-4527-b371-2d0d056355a5" providerId="ADAL" clId="{7C1060F9-7046-496B-AA14-040792BC593C}" dt="2024-04-02T15:35:27.178" v="308"/>
          <ac:spMkLst>
            <pc:docMk/>
            <pc:sldMasterMk cId="4288010818" sldId="2147483702"/>
            <ac:spMk id="19" creationId="{5DC926A7-8F5F-43A3-E271-A22B653ED13A}"/>
          </ac:spMkLst>
        </pc:spChg>
        <pc:spChg chg="add mod">
          <ac:chgData name="Brian Ly" userId="f11981dd-fe6f-4527-b371-2d0d056355a5" providerId="ADAL" clId="{7C1060F9-7046-496B-AA14-040792BC593C}" dt="2024-04-02T21:19:20.592" v="1126"/>
          <ac:spMkLst>
            <pc:docMk/>
            <pc:sldMasterMk cId="4288010818" sldId="2147483702"/>
            <ac:spMk id="22" creationId="{E4BB6EC4-4654-381B-5764-D59D13066536}"/>
          </ac:spMkLst>
        </pc:spChg>
        <pc:spChg chg="add mod">
          <ac:chgData name="Brian Ly" userId="f11981dd-fe6f-4527-b371-2d0d056355a5" providerId="ADAL" clId="{7C1060F9-7046-496B-AA14-040792BC593C}" dt="2024-04-02T21:21:53.351" v="1159"/>
          <ac:spMkLst>
            <pc:docMk/>
            <pc:sldMasterMk cId="4288010818" sldId="2147483702"/>
            <ac:spMk id="23" creationId="{6849F5A2-22AB-9925-2F34-A5757353CBE0}"/>
          </ac:spMkLst>
        </pc:spChg>
        <pc:spChg chg="del">
          <ac:chgData name="Brian Ly" userId="f11981dd-fe6f-4527-b371-2d0d056355a5" providerId="ADAL" clId="{7C1060F9-7046-496B-AA14-040792BC593C}" dt="2024-04-02T21:21:52.487" v="1158" actId="478"/>
          <ac:spMkLst>
            <pc:docMk/>
            <pc:sldMasterMk cId="4288010818" sldId="2147483702"/>
            <ac:spMk id="265" creationId="{00000000-0000-0000-0000-000000000000}"/>
          </ac:spMkLst>
        </pc:spChg>
        <pc:spChg chg="del">
          <ac:chgData name="Brian Ly" userId="f11981dd-fe6f-4527-b371-2d0d056355a5" providerId="ADAL" clId="{7C1060F9-7046-496B-AA14-040792BC593C}" dt="2024-04-02T21:21:49.339" v="1157" actId="478"/>
          <ac:spMkLst>
            <pc:docMk/>
            <pc:sldMasterMk cId="4288010818" sldId="2147483702"/>
            <ac:spMk id="266" creationId="{00000000-0000-0000-0000-000000000000}"/>
          </ac:spMkLst>
        </pc:spChg>
        <pc:spChg chg="del">
          <ac:chgData name="Brian Ly" userId="f11981dd-fe6f-4527-b371-2d0d056355a5" providerId="ADAL" clId="{7C1060F9-7046-496B-AA14-040792BC593C}" dt="2024-04-02T21:21:48.530" v="1156" actId="478"/>
          <ac:spMkLst>
            <pc:docMk/>
            <pc:sldMasterMk cId="4288010818" sldId="2147483702"/>
            <ac:spMk id="267" creationId="{00000000-0000-0000-0000-000000000000}"/>
          </ac:spMkLst>
        </pc:spChg>
        <pc:grpChg chg="mod">
          <ac:chgData name="Brian Ly" userId="f11981dd-fe6f-4527-b371-2d0d056355a5" providerId="ADAL" clId="{7C1060F9-7046-496B-AA14-040792BC593C}" dt="2024-04-02T15:35:43.939" v="309" actId="1076"/>
          <ac:grpSpMkLst>
            <pc:docMk/>
            <pc:sldMasterMk cId="4288010818" sldId="2147483702"/>
            <ac:grpSpMk id="268" creationId="{00000000-0000-0000-0000-000000000000}"/>
          </ac:grpSpMkLst>
        </pc:grpChg>
        <pc:grpChg chg="mod">
          <ac:chgData name="Brian Ly" userId="f11981dd-fe6f-4527-b371-2d0d056355a5" providerId="ADAL" clId="{7C1060F9-7046-496B-AA14-040792BC593C}" dt="2024-04-02T15:35:43.939" v="309" actId="1076"/>
          <ac:grpSpMkLst>
            <pc:docMk/>
            <pc:sldMasterMk cId="4288010818" sldId="2147483702"/>
            <ac:grpSpMk id="272" creationId="{00000000-0000-0000-0000-000000000000}"/>
          </ac:grpSpMkLst>
        </pc:grpChg>
        <pc:grpChg chg="mod">
          <ac:chgData name="Brian Ly" userId="f11981dd-fe6f-4527-b371-2d0d056355a5" providerId="ADAL" clId="{7C1060F9-7046-496B-AA14-040792BC593C}" dt="2024-04-02T15:35:43.939" v="309" actId="1076"/>
          <ac:grpSpMkLst>
            <pc:docMk/>
            <pc:sldMasterMk cId="4288010818" sldId="2147483702"/>
            <ac:grpSpMk id="276" creationId="{00000000-0000-0000-0000-000000000000}"/>
          </ac:grpSpMkLst>
        </pc:grpChg>
        <pc:grpChg chg="mod">
          <ac:chgData name="Brian Ly" userId="f11981dd-fe6f-4527-b371-2d0d056355a5" providerId="ADAL" clId="{7C1060F9-7046-496B-AA14-040792BC593C}" dt="2024-04-02T15:35:43.939" v="309" actId="1076"/>
          <ac:grpSpMkLst>
            <pc:docMk/>
            <pc:sldMasterMk cId="4288010818" sldId="2147483702"/>
            <ac:grpSpMk id="280" creationId="{00000000-0000-0000-0000-000000000000}"/>
          </ac:grpSpMkLst>
        </pc:grpChg>
        <pc:grpChg chg="mod">
          <ac:chgData name="Brian Ly" userId="f11981dd-fe6f-4527-b371-2d0d056355a5" providerId="ADAL" clId="{7C1060F9-7046-496B-AA14-040792BC593C}" dt="2024-04-02T15:35:43.939" v="309" actId="1076"/>
          <ac:grpSpMkLst>
            <pc:docMk/>
            <pc:sldMasterMk cId="4288010818" sldId="2147483702"/>
            <ac:grpSpMk id="284" creationId="{00000000-0000-0000-0000-000000000000}"/>
          </ac:grpSpMkLst>
        </pc:grpChg>
        <pc:grpChg chg="mod">
          <ac:chgData name="Brian Ly" userId="f11981dd-fe6f-4527-b371-2d0d056355a5" providerId="ADAL" clId="{7C1060F9-7046-496B-AA14-040792BC593C}" dt="2024-04-02T15:35:43.939" v="309" actId="1076"/>
          <ac:grpSpMkLst>
            <pc:docMk/>
            <pc:sldMasterMk cId="4288010818" sldId="2147483702"/>
            <ac:grpSpMk id="288" creationId="{00000000-0000-0000-0000-000000000000}"/>
          </ac:grpSpMkLst>
        </pc:grpChg>
        <pc:picChg chg="add mod">
          <ac:chgData name="Brian Ly" userId="f11981dd-fe6f-4527-b371-2d0d056355a5" providerId="ADAL" clId="{7C1060F9-7046-496B-AA14-040792BC593C}" dt="2024-04-02T21:14:30.402" v="1047"/>
          <ac:picMkLst>
            <pc:docMk/>
            <pc:sldMasterMk cId="4288010818" sldId="2147483702"/>
            <ac:picMk id="20" creationId="{FF63967F-9DF8-8038-7F75-E7C564918241}"/>
          </ac:picMkLst>
        </pc:picChg>
        <pc:picChg chg="add mod">
          <ac:chgData name="Brian Ly" userId="f11981dd-fe6f-4527-b371-2d0d056355a5" providerId="ADAL" clId="{7C1060F9-7046-496B-AA14-040792BC593C}" dt="2024-04-02T21:14:30.402" v="1047"/>
          <ac:picMkLst>
            <pc:docMk/>
            <pc:sldMasterMk cId="4288010818" sldId="2147483702"/>
            <ac:picMk id="21" creationId="{D859C45C-F3A2-715F-81FE-690E1601EE0A}"/>
          </ac:picMkLst>
        </pc:picChg>
        <pc:cxnChg chg="mod">
          <ac:chgData name="Brian Ly" userId="f11981dd-fe6f-4527-b371-2d0d056355a5" providerId="ADAL" clId="{7C1060F9-7046-496B-AA14-040792BC593C}" dt="2024-04-02T15:35:43.939" v="309" actId="1076"/>
          <ac:cxnSpMkLst>
            <pc:docMk/>
            <pc:sldMasterMk cId="4288010818" sldId="2147483702"/>
            <ac:cxnSpMk id="292" creationId="{00000000-0000-0000-0000-000000000000}"/>
          </ac:cxnSpMkLst>
        </pc:cxnChg>
        <pc:cxnChg chg="mod">
          <ac:chgData name="Brian Ly" userId="f11981dd-fe6f-4527-b371-2d0d056355a5" providerId="ADAL" clId="{7C1060F9-7046-496B-AA14-040792BC593C}" dt="2024-04-02T15:35:43.939" v="309" actId="1076"/>
          <ac:cxnSpMkLst>
            <pc:docMk/>
            <pc:sldMasterMk cId="4288010818" sldId="2147483702"/>
            <ac:cxnSpMk id="293" creationId="{00000000-0000-0000-0000-000000000000}"/>
          </ac:cxnSpMkLst>
        </pc:cxnChg>
        <pc:cxnChg chg="mod">
          <ac:chgData name="Brian Ly" userId="f11981dd-fe6f-4527-b371-2d0d056355a5" providerId="ADAL" clId="{7C1060F9-7046-496B-AA14-040792BC593C}" dt="2024-04-02T15:35:43.939" v="309" actId="1076"/>
          <ac:cxnSpMkLst>
            <pc:docMk/>
            <pc:sldMasterMk cId="4288010818" sldId="2147483702"/>
            <ac:cxnSpMk id="294" creationId="{00000000-0000-0000-0000-000000000000}"/>
          </ac:cxnSpMkLst>
        </pc:cxnChg>
        <pc:cxnChg chg="mod">
          <ac:chgData name="Brian Ly" userId="f11981dd-fe6f-4527-b371-2d0d056355a5" providerId="ADAL" clId="{7C1060F9-7046-496B-AA14-040792BC593C}" dt="2024-04-02T15:35:43.939" v="309" actId="1076"/>
          <ac:cxnSpMkLst>
            <pc:docMk/>
            <pc:sldMasterMk cId="4288010818" sldId="2147483702"/>
            <ac:cxnSpMk id="295" creationId="{00000000-0000-0000-0000-000000000000}"/>
          </ac:cxnSpMkLst>
        </pc:cxnChg>
        <pc:cxnChg chg="mod">
          <ac:chgData name="Brian Ly" userId="f11981dd-fe6f-4527-b371-2d0d056355a5" providerId="ADAL" clId="{7C1060F9-7046-496B-AA14-040792BC593C}" dt="2024-04-02T15:35:43.939" v="309" actId="1076"/>
          <ac:cxnSpMkLst>
            <pc:docMk/>
            <pc:sldMasterMk cId="4288010818" sldId="2147483702"/>
            <ac:cxnSpMk id="296" creationId="{00000000-0000-0000-0000-000000000000}"/>
          </ac:cxnSpMkLst>
        </pc:cxnChg>
        <pc:cxnChg chg="mod">
          <ac:chgData name="Brian Ly" userId="f11981dd-fe6f-4527-b371-2d0d056355a5" providerId="ADAL" clId="{7C1060F9-7046-496B-AA14-040792BC593C}" dt="2024-04-02T15:35:43.939" v="309" actId="1076"/>
          <ac:cxnSpMkLst>
            <pc:docMk/>
            <pc:sldMasterMk cId="4288010818" sldId="2147483702"/>
            <ac:cxnSpMk id="297" creationId="{00000000-0000-0000-0000-000000000000}"/>
          </ac:cxnSpMkLst>
        </pc:cxnChg>
      </pc:sldMasterChg>
      <pc:sldMasterChg chg="addSp delSp modSp mod">
        <pc:chgData name="Brian Ly" userId="f11981dd-fe6f-4527-b371-2d0d056355a5" providerId="ADAL" clId="{7C1060F9-7046-496B-AA14-040792BC593C}" dt="2024-04-02T21:21:42.503" v="1155" actId="1076"/>
        <pc:sldMasterMkLst>
          <pc:docMk/>
          <pc:sldMasterMk cId="3956962783" sldId="2147483714"/>
        </pc:sldMasterMkLst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3" creationId="{7A68F66B-B58D-8CBF-0A74-BFA8AE92DE98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4" creationId="{F61852D3-C347-023F-3EEA-4FFC49B6978A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5" creationId="{A220E494-635F-101A-CD1A-CDD59631DBD3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7" creationId="{3310FE1F-E3AA-3E5F-E39E-2E0C0AB91AEE}"/>
          </ac:spMkLst>
        </pc:spChg>
        <pc:spChg chg="del">
          <ac:chgData name="Brian Ly" userId="f11981dd-fe6f-4527-b371-2d0d056355a5" providerId="ADAL" clId="{7C1060F9-7046-496B-AA14-040792BC593C}" dt="2024-04-02T15:36:15.968" v="312" actId="478"/>
          <ac:spMkLst>
            <pc:docMk/>
            <pc:sldMasterMk cId="3956962783" sldId="2147483714"/>
            <ac:spMk id="8" creationId="{8097E36D-842B-9E89-7624-90489FE8DD22}"/>
          </ac:spMkLst>
        </pc:spChg>
        <pc:spChg chg="del">
          <ac:chgData name="Brian Ly" userId="f11981dd-fe6f-4527-b371-2d0d056355a5" providerId="ADAL" clId="{7C1060F9-7046-496B-AA14-040792BC593C}" dt="2024-04-02T15:36:15.968" v="312" actId="478"/>
          <ac:spMkLst>
            <pc:docMk/>
            <pc:sldMasterMk cId="3956962783" sldId="2147483714"/>
            <ac:spMk id="9" creationId="{F02CFB8A-B633-523F-6969-B4EA0D1B5F88}"/>
          </ac:spMkLst>
        </pc:spChg>
        <pc:spChg chg="del">
          <ac:chgData name="Brian Ly" userId="f11981dd-fe6f-4527-b371-2d0d056355a5" providerId="ADAL" clId="{7C1060F9-7046-496B-AA14-040792BC593C}" dt="2024-04-02T15:36:15.968" v="312" actId="478"/>
          <ac:spMkLst>
            <pc:docMk/>
            <pc:sldMasterMk cId="3956962783" sldId="2147483714"/>
            <ac:spMk id="10" creationId="{C66C735E-5F67-9BDB-FD5C-29BB1FA76749}"/>
          </ac:spMkLst>
        </pc:spChg>
        <pc:spChg chg="del">
          <ac:chgData name="Brian Ly" userId="f11981dd-fe6f-4527-b371-2d0d056355a5" providerId="ADAL" clId="{7C1060F9-7046-496B-AA14-040792BC593C}" dt="2024-04-02T15:36:15.968" v="312" actId="478"/>
          <ac:spMkLst>
            <pc:docMk/>
            <pc:sldMasterMk cId="3956962783" sldId="2147483714"/>
            <ac:spMk id="11" creationId="{DC4104B0-B5D0-7FA2-ED86-57CC1E35DF6D}"/>
          </ac:spMkLst>
        </pc:spChg>
        <pc:spChg chg="del">
          <ac:chgData name="Brian Ly" userId="f11981dd-fe6f-4527-b371-2d0d056355a5" providerId="ADAL" clId="{7C1060F9-7046-496B-AA14-040792BC593C}" dt="2024-04-02T15:36:15.968" v="312" actId="478"/>
          <ac:spMkLst>
            <pc:docMk/>
            <pc:sldMasterMk cId="3956962783" sldId="2147483714"/>
            <ac:spMk id="12" creationId="{FF080624-C091-EB66-5CE6-7390E90E1ED3}"/>
          </ac:spMkLst>
        </pc:spChg>
        <pc:spChg chg="del">
          <ac:chgData name="Brian Ly" userId="f11981dd-fe6f-4527-b371-2d0d056355a5" providerId="ADAL" clId="{7C1060F9-7046-496B-AA14-040792BC593C}" dt="2024-04-02T15:36:15.968" v="312" actId="478"/>
          <ac:spMkLst>
            <pc:docMk/>
            <pc:sldMasterMk cId="3956962783" sldId="2147483714"/>
            <ac:spMk id="13" creationId="{3AD7F55D-FDFA-9A01-E13E-73B03A20FE32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14" creationId="{FC56F2F1-1EA0-A1F2-DC32-A6150581A0ED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15" creationId="{8747B38A-48AA-F935-2E2A-4ABE1C62A546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17" creationId="{2709506B-8F60-0F30-75F8-933955F16525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18" creationId="{216FABD3-EEB9-E318-EA88-5A13717B7156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19" creationId="{A512B31F-3B6C-5EBD-569C-A8731E382E32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21" creationId="{6D07659A-1984-3053-4B77-C8A3FBE7AA2D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22" creationId="{36CE7E0E-6097-A904-3A1B-BB3EEF6C4571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23" creationId="{ABA33792-EC93-C9F1-FD86-663E3C3DA7EC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25" creationId="{5A89A1D5-12A6-C89D-A968-4C69D2E5CD0C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26" creationId="{1ABB092D-3809-097A-8285-4FCD8F72ADD8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27" creationId="{2D68177A-FD71-E44E-2D20-BD7205308018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29" creationId="{7220D454-09DD-25A0-79A0-8F5EC81CA87F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30" creationId="{183FE8F6-5D73-6575-8453-B9E3C0F30C54}"/>
          </ac:spMkLst>
        </pc:spChg>
        <pc:spChg chg="mod">
          <ac:chgData name="Brian Ly" userId="f11981dd-fe6f-4527-b371-2d0d056355a5" providerId="ADAL" clId="{7C1060F9-7046-496B-AA14-040792BC593C}" dt="2024-04-02T15:36:10.769" v="310"/>
          <ac:spMkLst>
            <pc:docMk/>
            <pc:sldMasterMk cId="3956962783" sldId="2147483714"/>
            <ac:spMk id="31" creationId="{CB7052AB-DA39-1129-1D29-3AA1967636F9}"/>
          </ac:spMkLst>
        </pc:spChg>
        <pc:spChg chg="add del mod">
          <ac:chgData name="Brian Ly" userId="f11981dd-fe6f-4527-b371-2d0d056355a5" providerId="ADAL" clId="{7C1060F9-7046-496B-AA14-040792BC593C}" dt="2024-04-02T15:36:12.718" v="311" actId="478"/>
          <ac:spMkLst>
            <pc:docMk/>
            <pc:sldMasterMk cId="3956962783" sldId="2147483714"/>
            <ac:spMk id="38" creationId="{950A707D-D5E5-87A4-AA55-FAC0286A75BE}"/>
          </ac:spMkLst>
        </pc:spChg>
        <pc:spChg chg="add del mod">
          <ac:chgData name="Brian Ly" userId="f11981dd-fe6f-4527-b371-2d0d056355a5" providerId="ADAL" clId="{7C1060F9-7046-496B-AA14-040792BC593C}" dt="2024-04-02T15:36:12.718" v="311" actId="478"/>
          <ac:spMkLst>
            <pc:docMk/>
            <pc:sldMasterMk cId="3956962783" sldId="2147483714"/>
            <ac:spMk id="39" creationId="{1F050051-AD04-574A-4832-D6068B8AC849}"/>
          </ac:spMkLst>
        </pc:spChg>
        <pc:spChg chg="add del mod">
          <ac:chgData name="Brian Ly" userId="f11981dd-fe6f-4527-b371-2d0d056355a5" providerId="ADAL" clId="{7C1060F9-7046-496B-AA14-040792BC593C}" dt="2024-04-02T15:36:12.718" v="311" actId="478"/>
          <ac:spMkLst>
            <pc:docMk/>
            <pc:sldMasterMk cId="3956962783" sldId="2147483714"/>
            <ac:spMk id="40" creationId="{5FDEC459-82D4-CDE9-FD1E-2ED62BFE4957}"/>
          </ac:spMkLst>
        </pc:spChg>
        <pc:spChg chg="add del mod">
          <ac:chgData name="Brian Ly" userId="f11981dd-fe6f-4527-b371-2d0d056355a5" providerId="ADAL" clId="{7C1060F9-7046-496B-AA14-040792BC593C}" dt="2024-04-02T15:36:12.718" v="311" actId="478"/>
          <ac:spMkLst>
            <pc:docMk/>
            <pc:sldMasterMk cId="3956962783" sldId="2147483714"/>
            <ac:spMk id="41" creationId="{4EFDB6DF-B344-AFAB-FC13-098D00D1D026}"/>
          </ac:spMkLst>
        </pc:spChg>
        <pc:spChg chg="add del mod">
          <ac:chgData name="Brian Ly" userId="f11981dd-fe6f-4527-b371-2d0d056355a5" providerId="ADAL" clId="{7C1060F9-7046-496B-AA14-040792BC593C}" dt="2024-04-02T15:36:12.718" v="311" actId="478"/>
          <ac:spMkLst>
            <pc:docMk/>
            <pc:sldMasterMk cId="3956962783" sldId="2147483714"/>
            <ac:spMk id="42" creationId="{F2788689-9841-0B56-B213-7A4FE61F2729}"/>
          </ac:spMkLst>
        </pc:spChg>
        <pc:spChg chg="add del mod">
          <ac:chgData name="Brian Ly" userId="f11981dd-fe6f-4527-b371-2d0d056355a5" providerId="ADAL" clId="{7C1060F9-7046-496B-AA14-040792BC593C}" dt="2024-04-02T15:36:12.718" v="311" actId="478"/>
          <ac:spMkLst>
            <pc:docMk/>
            <pc:sldMasterMk cId="3956962783" sldId="2147483714"/>
            <ac:spMk id="43" creationId="{29945EE2-9EC2-0B14-D108-66BE19D577BF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45" creationId="{527E8DC3-0730-DA38-720D-F96E1F8749C0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46" creationId="{287029FD-7FBD-4635-EBB2-2E741FD59F16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47" creationId="{3A015453-C845-4B20-2085-A192F728CC76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49" creationId="{12A1347F-61E6-C07C-2DDF-9008D0F6ABE0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50" creationId="{89719E4C-71E3-7EE6-7331-32BE55ACED87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51" creationId="{22B4D9DA-0AD1-991A-15E7-FA35F0D37CAD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53" creationId="{B6D171E6-F3E8-2400-814B-88153FB1766D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54" creationId="{A1D85443-BCA9-1F6E-972F-AABF5D03A103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55" creationId="{DEA83203-381C-6F3B-78C9-CACBAF6C45CF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57" creationId="{E05C568A-A2D2-DB01-15A3-F4F40D66882A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58" creationId="{F8F52289-20A6-D03E-16E4-A7D2F60DE47B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59" creationId="{DEACC83B-CAE6-E28E-3B0C-6394E4856889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61" creationId="{9389C5A6-D635-8D2A-290F-DBC771A589EA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62" creationId="{A28C16D8-7657-9D48-D3D9-3CFA75BA7B41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63" creationId="{D9DE5C12-4EC4-5683-F197-A783A0E1C6DD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321" creationId="{8790D80E-47EB-5D6B-A8C4-036A48B61942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322" creationId="{F1372410-A94B-3771-6237-2E96454871F0}"/>
          </ac:spMkLst>
        </pc:spChg>
        <pc:spChg chg="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323" creationId="{8FB97492-E79A-492D-52FD-9B4F164FAB84}"/>
          </ac:spMkLst>
        </pc:spChg>
        <pc:spChg chg="add 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330" creationId="{9B45ABD4-4922-38F8-79AC-DE6390CA5134}"/>
          </ac:spMkLst>
        </pc:spChg>
        <pc:spChg chg="add 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331" creationId="{C6417311-9E6A-2A5E-AC10-B057F8FD7C8E}"/>
          </ac:spMkLst>
        </pc:spChg>
        <pc:spChg chg="add 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332" creationId="{6AE2EAF5-B26E-ABFC-19F5-1F4B3CD718FE}"/>
          </ac:spMkLst>
        </pc:spChg>
        <pc:spChg chg="add 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333" creationId="{918BAD93-19A9-8E2D-5A50-57E4A9E0A3C4}"/>
          </ac:spMkLst>
        </pc:spChg>
        <pc:spChg chg="add 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334" creationId="{9DFBD5ED-A12A-B29A-8AA9-F09E76D8BB2E}"/>
          </ac:spMkLst>
        </pc:spChg>
        <pc:spChg chg="add mod">
          <ac:chgData name="Brian Ly" userId="f11981dd-fe6f-4527-b371-2d0d056355a5" providerId="ADAL" clId="{7C1060F9-7046-496B-AA14-040792BC593C}" dt="2024-04-02T15:36:17.307" v="313"/>
          <ac:spMkLst>
            <pc:docMk/>
            <pc:sldMasterMk cId="3956962783" sldId="2147483714"/>
            <ac:spMk id="335" creationId="{1AB813BC-C92B-E8E5-D17E-8A91100AD231}"/>
          </ac:spMkLst>
        </pc:spChg>
        <pc:spChg chg="add mod">
          <ac:chgData name="Brian Ly" userId="f11981dd-fe6f-4527-b371-2d0d056355a5" providerId="ADAL" clId="{7C1060F9-7046-496B-AA14-040792BC593C}" dt="2024-04-02T21:19:23.429" v="1127"/>
          <ac:spMkLst>
            <pc:docMk/>
            <pc:sldMasterMk cId="3956962783" sldId="2147483714"/>
            <ac:spMk id="338" creationId="{E24AE40E-86A1-96AB-C5F4-B38C0F146740}"/>
          </ac:spMkLst>
        </pc:spChg>
        <pc:spChg chg="add mod">
          <ac:chgData name="Brian Ly" userId="f11981dd-fe6f-4527-b371-2d0d056355a5" providerId="ADAL" clId="{7C1060F9-7046-496B-AA14-040792BC593C}" dt="2024-04-02T21:21:42.503" v="1155" actId="1076"/>
          <ac:spMkLst>
            <pc:docMk/>
            <pc:sldMasterMk cId="3956962783" sldId="2147483714"/>
            <ac:spMk id="339" creationId="{2701670A-03D4-7A4D-C65E-EC4C0271C6CA}"/>
          </ac:spMkLst>
        </pc:spChg>
        <pc:spChg chg="del">
          <ac:chgData name="Brian Ly" userId="f11981dd-fe6f-4527-b371-2d0d056355a5" providerId="ADAL" clId="{7C1060F9-7046-496B-AA14-040792BC593C}" dt="2024-04-02T21:21:38.765" v="1153" actId="478"/>
          <ac:spMkLst>
            <pc:docMk/>
            <pc:sldMasterMk cId="3956962783" sldId="2147483714"/>
            <ac:spMk id="377" creationId="{00000000-0000-0000-0000-000000000000}"/>
          </ac:spMkLst>
        </pc:spChg>
        <pc:spChg chg="del">
          <ac:chgData name="Brian Ly" userId="f11981dd-fe6f-4527-b371-2d0d056355a5" providerId="ADAL" clId="{7C1060F9-7046-496B-AA14-040792BC593C}" dt="2024-04-02T21:21:35.226" v="1152" actId="478"/>
          <ac:spMkLst>
            <pc:docMk/>
            <pc:sldMasterMk cId="3956962783" sldId="2147483714"/>
            <ac:spMk id="378" creationId="{00000000-0000-0000-0000-000000000000}"/>
          </ac:spMkLst>
        </pc:spChg>
        <pc:spChg chg="del">
          <ac:chgData name="Brian Ly" userId="f11981dd-fe6f-4527-b371-2d0d056355a5" providerId="ADAL" clId="{7C1060F9-7046-496B-AA14-040792BC593C}" dt="2024-04-02T21:21:33.964" v="1151" actId="478"/>
          <ac:spMkLst>
            <pc:docMk/>
            <pc:sldMasterMk cId="3956962783" sldId="2147483714"/>
            <ac:spMk id="379" creationId="{00000000-0000-0000-0000-000000000000}"/>
          </ac:spMkLst>
        </pc:spChg>
        <pc:grpChg chg="add del mod">
          <ac:chgData name="Brian Ly" userId="f11981dd-fe6f-4527-b371-2d0d056355a5" providerId="ADAL" clId="{7C1060F9-7046-496B-AA14-040792BC593C}" dt="2024-04-02T15:36:12.718" v="311" actId="478"/>
          <ac:grpSpMkLst>
            <pc:docMk/>
            <pc:sldMasterMk cId="3956962783" sldId="2147483714"/>
            <ac:grpSpMk id="2" creationId="{DA0A4070-AFD0-1314-5E0F-3C1D0EC9A4B6}"/>
          </ac:grpSpMkLst>
        </pc:grpChg>
        <pc:grpChg chg="add del mod">
          <ac:chgData name="Brian Ly" userId="f11981dd-fe6f-4527-b371-2d0d056355a5" providerId="ADAL" clId="{7C1060F9-7046-496B-AA14-040792BC593C}" dt="2024-04-02T15:36:12.718" v="311" actId="478"/>
          <ac:grpSpMkLst>
            <pc:docMk/>
            <pc:sldMasterMk cId="3956962783" sldId="2147483714"/>
            <ac:grpSpMk id="6" creationId="{D37F2BAC-C991-A468-9E17-45269F6DF16F}"/>
          </ac:grpSpMkLst>
        </pc:grpChg>
        <pc:grpChg chg="add del mod">
          <ac:chgData name="Brian Ly" userId="f11981dd-fe6f-4527-b371-2d0d056355a5" providerId="ADAL" clId="{7C1060F9-7046-496B-AA14-040792BC593C}" dt="2024-04-02T15:36:12.718" v="311" actId="478"/>
          <ac:grpSpMkLst>
            <pc:docMk/>
            <pc:sldMasterMk cId="3956962783" sldId="2147483714"/>
            <ac:grpSpMk id="16" creationId="{2D55A269-8FCA-2BE7-B351-9724C473A9AC}"/>
          </ac:grpSpMkLst>
        </pc:grpChg>
        <pc:grpChg chg="add del mod">
          <ac:chgData name="Brian Ly" userId="f11981dd-fe6f-4527-b371-2d0d056355a5" providerId="ADAL" clId="{7C1060F9-7046-496B-AA14-040792BC593C}" dt="2024-04-02T15:36:12.718" v="311" actId="478"/>
          <ac:grpSpMkLst>
            <pc:docMk/>
            <pc:sldMasterMk cId="3956962783" sldId="2147483714"/>
            <ac:grpSpMk id="20" creationId="{8299B0AC-3D79-2720-BE3C-8C371770C130}"/>
          </ac:grpSpMkLst>
        </pc:grpChg>
        <pc:grpChg chg="add del mod">
          <ac:chgData name="Brian Ly" userId="f11981dd-fe6f-4527-b371-2d0d056355a5" providerId="ADAL" clId="{7C1060F9-7046-496B-AA14-040792BC593C}" dt="2024-04-02T15:36:12.718" v="311" actId="478"/>
          <ac:grpSpMkLst>
            <pc:docMk/>
            <pc:sldMasterMk cId="3956962783" sldId="2147483714"/>
            <ac:grpSpMk id="24" creationId="{8B2B82E9-BF66-FFE3-D320-333891DF1329}"/>
          </ac:grpSpMkLst>
        </pc:grpChg>
        <pc:grpChg chg="add del mod">
          <ac:chgData name="Brian Ly" userId="f11981dd-fe6f-4527-b371-2d0d056355a5" providerId="ADAL" clId="{7C1060F9-7046-496B-AA14-040792BC593C}" dt="2024-04-02T15:36:12.718" v="311" actId="478"/>
          <ac:grpSpMkLst>
            <pc:docMk/>
            <pc:sldMasterMk cId="3956962783" sldId="2147483714"/>
            <ac:grpSpMk id="28" creationId="{6F00EA2A-D941-9AD4-3127-BDCEAA085794}"/>
          </ac:grpSpMkLst>
        </pc:grpChg>
        <pc:grpChg chg="add mod">
          <ac:chgData name="Brian Ly" userId="f11981dd-fe6f-4527-b371-2d0d056355a5" providerId="ADAL" clId="{7C1060F9-7046-496B-AA14-040792BC593C}" dt="2024-04-02T15:36:17.307" v="313"/>
          <ac:grpSpMkLst>
            <pc:docMk/>
            <pc:sldMasterMk cId="3956962783" sldId="2147483714"/>
            <ac:grpSpMk id="44" creationId="{9E3120BE-E47F-6904-1459-F9D9E350F102}"/>
          </ac:grpSpMkLst>
        </pc:grpChg>
        <pc:grpChg chg="add mod">
          <ac:chgData name="Brian Ly" userId="f11981dd-fe6f-4527-b371-2d0d056355a5" providerId="ADAL" clId="{7C1060F9-7046-496B-AA14-040792BC593C}" dt="2024-04-02T15:36:17.307" v="313"/>
          <ac:grpSpMkLst>
            <pc:docMk/>
            <pc:sldMasterMk cId="3956962783" sldId="2147483714"/>
            <ac:grpSpMk id="48" creationId="{3B2E871E-1B03-03C5-828F-DD37FC569D40}"/>
          </ac:grpSpMkLst>
        </pc:grpChg>
        <pc:grpChg chg="add mod">
          <ac:chgData name="Brian Ly" userId="f11981dd-fe6f-4527-b371-2d0d056355a5" providerId="ADAL" clId="{7C1060F9-7046-496B-AA14-040792BC593C}" dt="2024-04-02T15:36:17.307" v="313"/>
          <ac:grpSpMkLst>
            <pc:docMk/>
            <pc:sldMasterMk cId="3956962783" sldId="2147483714"/>
            <ac:grpSpMk id="52" creationId="{328D5D09-1260-96D4-ED6C-B3A2A811C32E}"/>
          </ac:grpSpMkLst>
        </pc:grpChg>
        <pc:grpChg chg="add mod">
          <ac:chgData name="Brian Ly" userId="f11981dd-fe6f-4527-b371-2d0d056355a5" providerId="ADAL" clId="{7C1060F9-7046-496B-AA14-040792BC593C}" dt="2024-04-02T15:36:25.089" v="315" actId="1076"/>
          <ac:grpSpMkLst>
            <pc:docMk/>
            <pc:sldMasterMk cId="3956962783" sldId="2147483714"/>
            <ac:grpSpMk id="56" creationId="{3B5F57A3-AC90-B6A2-7D2B-854CEDB2CC45}"/>
          </ac:grpSpMkLst>
        </pc:grpChg>
        <pc:grpChg chg="add mod">
          <ac:chgData name="Brian Ly" userId="f11981dd-fe6f-4527-b371-2d0d056355a5" providerId="ADAL" clId="{7C1060F9-7046-496B-AA14-040792BC593C}" dt="2024-04-02T15:36:21.652" v="314" actId="1076"/>
          <ac:grpSpMkLst>
            <pc:docMk/>
            <pc:sldMasterMk cId="3956962783" sldId="2147483714"/>
            <ac:grpSpMk id="60" creationId="{FC242087-9033-7A2B-89FA-9671A70AB309}"/>
          </ac:grpSpMkLst>
        </pc:grpChg>
        <pc:grpChg chg="add mod">
          <ac:chgData name="Brian Ly" userId="f11981dd-fe6f-4527-b371-2d0d056355a5" providerId="ADAL" clId="{7C1060F9-7046-496B-AA14-040792BC593C}" dt="2024-04-02T15:36:17.307" v="313"/>
          <ac:grpSpMkLst>
            <pc:docMk/>
            <pc:sldMasterMk cId="3956962783" sldId="2147483714"/>
            <ac:grpSpMk id="320" creationId="{9E7050EA-43E0-C5A6-442C-2FA8C98B4524}"/>
          </ac:grpSpMkLst>
        </pc:grpChg>
        <pc:grpChg chg="del">
          <ac:chgData name="Brian Ly" userId="f11981dd-fe6f-4527-b371-2d0d056355a5" providerId="ADAL" clId="{7C1060F9-7046-496B-AA14-040792BC593C}" dt="2024-04-02T15:36:15.968" v="312" actId="478"/>
          <ac:grpSpMkLst>
            <pc:docMk/>
            <pc:sldMasterMk cId="3956962783" sldId="2147483714"/>
            <ac:grpSpMk id="380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15.968" v="312" actId="478"/>
          <ac:grpSpMkLst>
            <pc:docMk/>
            <pc:sldMasterMk cId="3956962783" sldId="2147483714"/>
            <ac:grpSpMk id="384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15.968" v="312" actId="478"/>
          <ac:grpSpMkLst>
            <pc:docMk/>
            <pc:sldMasterMk cId="3956962783" sldId="2147483714"/>
            <ac:grpSpMk id="388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15.968" v="312" actId="478"/>
          <ac:grpSpMkLst>
            <pc:docMk/>
            <pc:sldMasterMk cId="3956962783" sldId="2147483714"/>
            <ac:grpSpMk id="392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15.968" v="312" actId="478"/>
          <ac:grpSpMkLst>
            <pc:docMk/>
            <pc:sldMasterMk cId="3956962783" sldId="2147483714"/>
            <ac:grpSpMk id="396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15.968" v="312" actId="478"/>
          <ac:grpSpMkLst>
            <pc:docMk/>
            <pc:sldMasterMk cId="3956962783" sldId="2147483714"/>
            <ac:grpSpMk id="400" creationId="{00000000-0000-0000-0000-000000000000}"/>
          </ac:grpSpMkLst>
        </pc:grpChg>
        <pc:picChg chg="add mod">
          <ac:chgData name="Brian Ly" userId="f11981dd-fe6f-4527-b371-2d0d056355a5" providerId="ADAL" clId="{7C1060F9-7046-496B-AA14-040792BC593C}" dt="2024-04-02T21:14:33.563" v="1048"/>
          <ac:picMkLst>
            <pc:docMk/>
            <pc:sldMasterMk cId="3956962783" sldId="2147483714"/>
            <ac:picMk id="336" creationId="{6FACC87B-4EC5-76C1-86F4-6A0C9F43C534}"/>
          </ac:picMkLst>
        </pc:picChg>
        <pc:picChg chg="add mod">
          <ac:chgData name="Brian Ly" userId="f11981dd-fe6f-4527-b371-2d0d056355a5" providerId="ADAL" clId="{7C1060F9-7046-496B-AA14-040792BC593C}" dt="2024-04-02T21:14:33.563" v="1048"/>
          <ac:picMkLst>
            <pc:docMk/>
            <pc:sldMasterMk cId="3956962783" sldId="2147483714"/>
            <ac:picMk id="337" creationId="{D3C52CC7-0421-D070-3E68-4C66F8B2E36B}"/>
          </ac:picMkLst>
        </pc:picChg>
        <pc:cxnChg chg="add del mod">
          <ac:chgData name="Brian Ly" userId="f11981dd-fe6f-4527-b371-2d0d056355a5" providerId="ADAL" clId="{7C1060F9-7046-496B-AA14-040792BC593C}" dt="2024-04-02T15:36:12.718" v="311" actId="478"/>
          <ac:cxnSpMkLst>
            <pc:docMk/>
            <pc:sldMasterMk cId="3956962783" sldId="2147483714"/>
            <ac:cxnSpMk id="32" creationId="{34B9556D-10BD-132D-25E8-EE59D373536D}"/>
          </ac:cxnSpMkLst>
        </pc:cxnChg>
        <pc:cxnChg chg="add del mod">
          <ac:chgData name="Brian Ly" userId="f11981dd-fe6f-4527-b371-2d0d056355a5" providerId="ADAL" clId="{7C1060F9-7046-496B-AA14-040792BC593C}" dt="2024-04-02T15:36:12.718" v="311" actId="478"/>
          <ac:cxnSpMkLst>
            <pc:docMk/>
            <pc:sldMasterMk cId="3956962783" sldId="2147483714"/>
            <ac:cxnSpMk id="33" creationId="{34178E1A-56D9-7838-2120-66BF8F6E7EE7}"/>
          </ac:cxnSpMkLst>
        </pc:cxnChg>
        <pc:cxnChg chg="add del mod">
          <ac:chgData name="Brian Ly" userId="f11981dd-fe6f-4527-b371-2d0d056355a5" providerId="ADAL" clId="{7C1060F9-7046-496B-AA14-040792BC593C}" dt="2024-04-02T15:36:12.718" v="311" actId="478"/>
          <ac:cxnSpMkLst>
            <pc:docMk/>
            <pc:sldMasterMk cId="3956962783" sldId="2147483714"/>
            <ac:cxnSpMk id="34" creationId="{4770DA3A-C13D-CAAC-FF55-22690500B870}"/>
          </ac:cxnSpMkLst>
        </pc:cxnChg>
        <pc:cxnChg chg="add del mod">
          <ac:chgData name="Brian Ly" userId="f11981dd-fe6f-4527-b371-2d0d056355a5" providerId="ADAL" clId="{7C1060F9-7046-496B-AA14-040792BC593C}" dt="2024-04-02T15:36:12.718" v="311" actId="478"/>
          <ac:cxnSpMkLst>
            <pc:docMk/>
            <pc:sldMasterMk cId="3956962783" sldId="2147483714"/>
            <ac:cxnSpMk id="35" creationId="{8FEB0B82-7D52-2708-C21D-5B06B4A18740}"/>
          </ac:cxnSpMkLst>
        </pc:cxnChg>
        <pc:cxnChg chg="add del mod">
          <ac:chgData name="Brian Ly" userId="f11981dd-fe6f-4527-b371-2d0d056355a5" providerId="ADAL" clId="{7C1060F9-7046-496B-AA14-040792BC593C}" dt="2024-04-02T15:36:12.718" v="311" actId="478"/>
          <ac:cxnSpMkLst>
            <pc:docMk/>
            <pc:sldMasterMk cId="3956962783" sldId="2147483714"/>
            <ac:cxnSpMk id="36" creationId="{E4BDD96A-C42C-E7B6-57D7-AD712A579F13}"/>
          </ac:cxnSpMkLst>
        </pc:cxnChg>
        <pc:cxnChg chg="add del mod">
          <ac:chgData name="Brian Ly" userId="f11981dd-fe6f-4527-b371-2d0d056355a5" providerId="ADAL" clId="{7C1060F9-7046-496B-AA14-040792BC593C}" dt="2024-04-02T15:36:12.718" v="311" actId="478"/>
          <ac:cxnSpMkLst>
            <pc:docMk/>
            <pc:sldMasterMk cId="3956962783" sldId="2147483714"/>
            <ac:cxnSpMk id="37" creationId="{2A0AE882-8C9F-3C7E-5539-5BBADF785511}"/>
          </ac:cxnSpMkLst>
        </pc:cxnChg>
        <pc:cxnChg chg="add mod">
          <ac:chgData name="Brian Ly" userId="f11981dd-fe6f-4527-b371-2d0d056355a5" providerId="ADAL" clId="{7C1060F9-7046-496B-AA14-040792BC593C}" dt="2024-04-02T15:36:17.307" v="313"/>
          <ac:cxnSpMkLst>
            <pc:docMk/>
            <pc:sldMasterMk cId="3956962783" sldId="2147483714"/>
            <ac:cxnSpMk id="324" creationId="{96524DE4-E555-4E0B-8F08-7159651D6CDC}"/>
          </ac:cxnSpMkLst>
        </pc:cxnChg>
        <pc:cxnChg chg="add mod">
          <ac:chgData name="Brian Ly" userId="f11981dd-fe6f-4527-b371-2d0d056355a5" providerId="ADAL" clId="{7C1060F9-7046-496B-AA14-040792BC593C}" dt="2024-04-02T15:36:17.307" v="313"/>
          <ac:cxnSpMkLst>
            <pc:docMk/>
            <pc:sldMasterMk cId="3956962783" sldId="2147483714"/>
            <ac:cxnSpMk id="325" creationId="{5EDB0765-E0AD-CD6F-DFF9-3B5ED0D37074}"/>
          </ac:cxnSpMkLst>
        </pc:cxnChg>
        <pc:cxnChg chg="add mod">
          <ac:chgData name="Brian Ly" userId="f11981dd-fe6f-4527-b371-2d0d056355a5" providerId="ADAL" clId="{7C1060F9-7046-496B-AA14-040792BC593C}" dt="2024-04-02T15:36:17.307" v="313"/>
          <ac:cxnSpMkLst>
            <pc:docMk/>
            <pc:sldMasterMk cId="3956962783" sldId="2147483714"/>
            <ac:cxnSpMk id="326" creationId="{EC504BEA-D113-6EA5-43A4-0045502E6925}"/>
          </ac:cxnSpMkLst>
        </pc:cxnChg>
        <pc:cxnChg chg="add mod">
          <ac:chgData name="Brian Ly" userId="f11981dd-fe6f-4527-b371-2d0d056355a5" providerId="ADAL" clId="{7C1060F9-7046-496B-AA14-040792BC593C}" dt="2024-04-02T15:36:17.307" v="313"/>
          <ac:cxnSpMkLst>
            <pc:docMk/>
            <pc:sldMasterMk cId="3956962783" sldId="2147483714"/>
            <ac:cxnSpMk id="327" creationId="{C0B94DC0-B080-BB7A-E3AC-21CFD48154AC}"/>
          </ac:cxnSpMkLst>
        </pc:cxnChg>
        <pc:cxnChg chg="add mod">
          <ac:chgData name="Brian Ly" userId="f11981dd-fe6f-4527-b371-2d0d056355a5" providerId="ADAL" clId="{7C1060F9-7046-496B-AA14-040792BC593C}" dt="2024-04-02T15:36:17.307" v="313"/>
          <ac:cxnSpMkLst>
            <pc:docMk/>
            <pc:sldMasterMk cId="3956962783" sldId="2147483714"/>
            <ac:cxnSpMk id="328" creationId="{7D272625-EA72-F818-4369-295145C02F8E}"/>
          </ac:cxnSpMkLst>
        </pc:cxnChg>
        <pc:cxnChg chg="add mod">
          <ac:chgData name="Brian Ly" userId="f11981dd-fe6f-4527-b371-2d0d056355a5" providerId="ADAL" clId="{7C1060F9-7046-496B-AA14-040792BC593C}" dt="2024-04-02T15:36:17.307" v="313"/>
          <ac:cxnSpMkLst>
            <pc:docMk/>
            <pc:sldMasterMk cId="3956962783" sldId="2147483714"/>
            <ac:cxnSpMk id="329" creationId="{D9030C6C-5116-1E6F-8A1D-BB9401C85744}"/>
          </ac:cxnSpMkLst>
        </pc:cxnChg>
        <pc:cxnChg chg="del">
          <ac:chgData name="Brian Ly" userId="f11981dd-fe6f-4527-b371-2d0d056355a5" providerId="ADAL" clId="{7C1060F9-7046-496B-AA14-040792BC593C}" dt="2024-04-02T15:36:15.968" v="312" actId="478"/>
          <ac:cxnSpMkLst>
            <pc:docMk/>
            <pc:sldMasterMk cId="3956962783" sldId="2147483714"/>
            <ac:cxnSpMk id="404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15.968" v="312" actId="478"/>
          <ac:cxnSpMkLst>
            <pc:docMk/>
            <pc:sldMasterMk cId="3956962783" sldId="2147483714"/>
            <ac:cxnSpMk id="405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15.968" v="312" actId="478"/>
          <ac:cxnSpMkLst>
            <pc:docMk/>
            <pc:sldMasterMk cId="3956962783" sldId="2147483714"/>
            <ac:cxnSpMk id="406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15.968" v="312" actId="478"/>
          <ac:cxnSpMkLst>
            <pc:docMk/>
            <pc:sldMasterMk cId="3956962783" sldId="2147483714"/>
            <ac:cxnSpMk id="407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15.968" v="312" actId="478"/>
          <ac:cxnSpMkLst>
            <pc:docMk/>
            <pc:sldMasterMk cId="3956962783" sldId="2147483714"/>
            <ac:cxnSpMk id="408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15.968" v="312" actId="478"/>
          <ac:cxnSpMkLst>
            <pc:docMk/>
            <pc:sldMasterMk cId="3956962783" sldId="2147483714"/>
            <ac:cxnSpMk id="409" creationId="{00000000-0000-0000-0000-000000000000}"/>
          </ac:cxnSpMkLst>
        </pc:cxnChg>
      </pc:sldMasterChg>
      <pc:sldMasterChg chg="addSp delSp modSp mod">
        <pc:chgData name="Brian Ly" userId="f11981dd-fe6f-4527-b371-2d0d056355a5" providerId="ADAL" clId="{7C1060F9-7046-496B-AA14-040792BC593C}" dt="2024-04-02T21:21:27.658" v="1150" actId="1076"/>
        <pc:sldMasterMkLst>
          <pc:docMk/>
          <pc:sldMasterMk cId="3836177658" sldId="2147483725"/>
        </pc:sldMasterMkLst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3" creationId="{6041CB42-A8F5-8437-FC97-DD80947F9A2B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4" creationId="{E48253D2-2117-DA84-DCBF-D848ACDD47BA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5" creationId="{D2ED2D4F-B7AF-2393-0098-486F65597DFC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7" creationId="{462AE175-0640-E65F-8610-0B47ECC022C0}"/>
          </ac:spMkLst>
        </pc:spChg>
        <pc:spChg chg="del">
          <ac:chgData name="Brian Ly" userId="f11981dd-fe6f-4527-b371-2d0d056355a5" providerId="ADAL" clId="{7C1060F9-7046-496B-AA14-040792BC593C}" dt="2024-04-02T15:36:33.890" v="316" actId="478"/>
          <ac:spMkLst>
            <pc:docMk/>
            <pc:sldMasterMk cId="3836177658" sldId="2147483725"/>
            <ac:spMk id="8" creationId="{DD5E8F9B-CB04-B8AB-5C1C-CE8017CEF9A9}"/>
          </ac:spMkLst>
        </pc:spChg>
        <pc:spChg chg="del">
          <ac:chgData name="Brian Ly" userId="f11981dd-fe6f-4527-b371-2d0d056355a5" providerId="ADAL" clId="{7C1060F9-7046-496B-AA14-040792BC593C}" dt="2024-04-02T15:36:33.890" v="316" actId="478"/>
          <ac:spMkLst>
            <pc:docMk/>
            <pc:sldMasterMk cId="3836177658" sldId="2147483725"/>
            <ac:spMk id="9" creationId="{5DF12418-531C-848E-D927-EBCF74BD8D28}"/>
          </ac:spMkLst>
        </pc:spChg>
        <pc:spChg chg="del">
          <ac:chgData name="Brian Ly" userId="f11981dd-fe6f-4527-b371-2d0d056355a5" providerId="ADAL" clId="{7C1060F9-7046-496B-AA14-040792BC593C}" dt="2024-04-02T15:36:33.890" v="316" actId="478"/>
          <ac:spMkLst>
            <pc:docMk/>
            <pc:sldMasterMk cId="3836177658" sldId="2147483725"/>
            <ac:spMk id="10" creationId="{D0310F89-20AC-9071-DDFA-9134AD92B04A}"/>
          </ac:spMkLst>
        </pc:spChg>
        <pc:spChg chg="del">
          <ac:chgData name="Brian Ly" userId="f11981dd-fe6f-4527-b371-2d0d056355a5" providerId="ADAL" clId="{7C1060F9-7046-496B-AA14-040792BC593C}" dt="2024-04-02T15:36:33.890" v="316" actId="478"/>
          <ac:spMkLst>
            <pc:docMk/>
            <pc:sldMasterMk cId="3836177658" sldId="2147483725"/>
            <ac:spMk id="11" creationId="{ECB689F2-7EC9-B2BD-3AE1-A643F3923253}"/>
          </ac:spMkLst>
        </pc:spChg>
        <pc:spChg chg="del">
          <ac:chgData name="Brian Ly" userId="f11981dd-fe6f-4527-b371-2d0d056355a5" providerId="ADAL" clId="{7C1060F9-7046-496B-AA14-040792BC593C}" dt="2024-04-02T15:36:33.890" v="316" actId="478"/>
          <ac:spMkLst>
            <pc:docMk/>
            <pc:sldMasterMk cId="3836177658" sldId="2147483725"/>
            <ac:spMk id="12" creationId="{C473A039-80E7-CA62-F6FC-FBB0725D6647}"/>
          </ac:spMkLst>
        </pc:spChg>
        <pc:spChg chg="del">
          <ac:chgData name="Brian Ly" userId="f11981dd-fe6f-4527-b371-2d0d056355a5" providerId="ADAL" clId="{7C1060F9-7046-496B-AA14-040792BC593C}" dt="2024-04-02T15:36:33.890" v="316" actId="478"/>
          <ac:spMkLst>
            <pc:docMk/>
            <pc:sldMasterMk cId="3836177658" sldId="2147483725"/>
            <ac:spMk id="13" creationId="{4FBB8278-E551-77C9-9120-DD412642E6B1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14" creationId="{3D5D9219-AC07-44F5-6C13-1CE752492289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15" creationId="{9FEB13FB-2AD2-8D76-B48D-8A4B33E09E1D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17" creationId="{BA944813-5865-4438-339D-8528105FD29C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18" creationId="{DE4CC06F-9A9B-DDD4-DC33-1DC9584E5452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19" creationId="{3B929794-CE8A-65CA-9267-9C187219EF1C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21" creationId="{45783BB3-5ED9-61C3-D121-424A850BD22C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22" creationId="{4A4B0853-9CF8-515C-268A-3092F46F559E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23" creationId="{FF11F833-9064-3155-892F-226FAF4471DB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25" creationId="{C4057832-7E48-CC45-FDBB-D95B4F3C9724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26" creationId="{F9943322-6DF1-BC09-1C9A-68F39E015D87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27" creationId="{2BEDBB94-A0C8-DCA5-27E2-7C167F5569B4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29" creationId="{727F6761-9AE6-16F2-E26B-CEE78033228D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30" creationId="{80350A72-D6EE-671B-D489-65BCD1FB867B}"/>
          </ac:spMkLst>
        </pc:spChg>
        <pc:spChg chg="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31" creationId="{D1DC8E73-83D2-8123-2193-21C63D1D2FCA}"/>
          </ac:spMkLst>
        </pc:spChg>
        <pc:spChg chg="add 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38" creationId="{DEE8A86A-7BC8-9C1E-7849-93B2A7F30634}"/>
          </ac:spMkLst>
        </pc:spChg>
        <pc:spChg chg="add 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39" creationId="{EA47D1DB-EA37-B12A-62A7-F46B0311E424}"/>
          </ac:spMkLst>
        </pc:spChg>
        <pc:spChg chg="add 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40" creationId="{9CBBD03F-7843-62AB-F627-67096DA06ACF}"/>
          </ac:spMkLst>
        </pc:spChg>
        <pc:spChg chg="add 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41" creationId="{740690D2-DD88-4BD2-685F-536B7DC401AE}"/>
          </ac:spMkLst>
        </pc:spChg>
        <pc:spChg chg="add 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42" creationId="{1827E1B3-ABB0-D369-C829-6DE0CFF551CB}"/>
          </ac:spMkLst>
        </pc:spChg>
        <pc:spChg chg="add mod">
          <ac:chgData name="Brian Ly" userId="f11981dd-fe6f-4527-b371-2d0d056355a5" providerId="ADAL" clId="{7C1060F9-7046-496B-AA14-040792BC593C}" dt="2024-04-02T15:36:34.178" v="317"/>
          <ac:spMkLst>
            <pc:docMk/>
            <pc:sldMasterMk cId="3836177658" sldId="2147483725"/>
            <ac:spMk id="43" creationId="{08E88758-3A1C-A16B-B682-618CBCE7C2E1}"/>
          </ac:spMkLst>
        </pc:spChg>
        <pc:spChg chg="add mod">
          <ac:chgData name="Brian Ly" userId="f11981dd-fe6f-4527-b371-2d0d056355a5" providerId="ADAL" clId="{7C1060F9-7046-496B-AA14-040792BC593C}" dt="2024-04-02T21:19:26.110" v="1128"/>
          <ac:spMkLst>
            <pc:docMk/>
            <pc:sldMasterMk cId="3836177658" sldId="2147483725"/>
            <ac:spMk id="46" creationId="{A6BCAA27-4EE4-5D92-71D6-F459BB9D975D}"/>
          </ac:spMkLst>
        </pc:spChg>
        <pc:spChg chg="del">
          <ac:chgData name="Brian Ly" userId="f11981dd-fe6f-4527-b371-2d0d056355a5" providerId="ADAL" clId="{7C1060F9-7046-496B-AA14-040792BC593C}" dt="2024-04-02T21:21:13.951" v="1145" actId="478"/>
          <ac:spMkLst>
            <pc:docMk/>
            <pc:sldMasterMk cId="3836177658" sldId="2147483725"/>
            <ac:spMk id="489" creationId="{00000000-0000-0000-0000-000000000000}"/>
          </ac:spMkLst>
        </pc:spChg>
        <pc:spChg chg="add del mod">
          <ac:chgData name="Brian Ly" userId="f11981dd-fe6f-4527-b371-2d0d056355a5" providerId="ADAL" clId="{7C1060F9-7046-496B-AA14-040792BC593C}" dt="2024-04-02T21:21:19.432" v="1148" actId="478"/>
          <ac:spMkLst>
            <pc:docMk/>
            <pc:sldMasterMk cId="3836177658" sldId="2147483725"/>
            <ac:spMk id="490" creationId="{00000000-0000-0000-0000-000000000000}"/>
          </ac:spMkLst>
        </pc:spChg>
        <pc:spChg chg="mod">
          <ac:chgData name="Brian Ly" userId="f11981dd-fe6f-4527-b371-2d0d056355a5" providerId="ADAL" clId="{7C1060F9-7046-496B-AA14-040792BC593C}" dt="2024-04-02T21:21:27.658" v="1150" actId="1076"/>
          <ac:spMkLst>
            <pc:docMk/>
            <pc:sldMasterMk cId="3836177658" sldId="2147483725"/>
            <ac:spMk id="491" creationId="{00000000-0000-0000-0000-000000000000}"/>
          </ac:spMkLst>
        </pc:spChg>
        <pc:grpChg chg="add mod">
          <ac:chgData name="Brian Ly" userId="f11981dd-fe6f-4527-b371-2d0d056355a5" providerId="ADAL" clId="{7C1060F9-7046-496B-AA14-040792BC593C}" dt="2024-04-02T15:36:34.178" v="317"/>
          <ac:grpSpMkLst>
            <pc:docMk/>
            <pc:sldMasterMk cId="3836177658" sldId="2147483725"/>
            <ac:grpSpMk id="2" creationId="{92C9436F-7048-D632-3A6A-9D29BBE1140C}"/>
          </ac:grpSpMkLst>
        </pc:grpChg>
        <pc:grpChg chg="add mod">
          <ac:chgData name="Brian Ly" userId="f11981dd-fe6f-4527-b371-2d0d056355a5" providerId="ADAL" clId="{7C1060F9-7046-496B-AA14-040792BC593C}" dt="2024-04-02T15:36:34.178" v="317"/>
          <ac:grpSpMkLst>
            <pc:docMk/>
            <pc:sldMasterMk cId="3836177658" sldId="2147483725"/>
            <ac:grpSpMk id="6" creationId="{2C130523-AEBA-C9BC-8046-672B6CF79220}"/>
          </ac:grpSpMkLst>
        </pc:grpChg>
        <pc:grpChg chg="add mod">
          <ac:chgData name="Brian Ly" userId="f11981dd-fe6f-4527-b371-2d0d056355a5" providerId="ADAL" clId="{7C1060F9-7046-496B-AA14-040792BC593C}" dt="2024-04-02T15:36:40.885" v="319" actId="1076"/>
          <ac:grpSpMkLst>
            <pc:docMk/>
            <pc:sldMasterMk cId="3836177658" sldId="2147483725"/>
            <ac:grpSpMk id="16" creationId="{AFA233AF-8915-7AD4-2D68-548F69C17D4C}"/>
          </ac:grpSpMkLst>
        </pc:grpChg>
        <pc:grpChg chg="add mod">
          <ac:chgData name="Brian Ly" userId="f11981dd-fe6f-4527-b371-2d0d056355a5" providerId="ADAL" clId="{7C1060F9-7046-496B-AA14-040792BC593C}" dt="2024-04-02T15:36:34.178" v="317"/>
          <ac:grpSpMkLst>
            <pc:docMk/>
            <pc:sldMasterMk cId="3836177658" sldId="2147483725"/>
            <ac:grpSpMk id="20" creationId="{71D1F897-05C2-06F6-6755-DA070F50975E}"/>
          </ac:grpSpMkLst>
        </pc:grpChg>
        <pc:grpChg chg="add mod">
          <ac:chgData name="Brian Ly" userId="f11981dd-fe6f-4527-b371-2d0d056355a5" providerId="ADAL" clId="{7C1060F9-7046-496B-AA14-040792BC593C}" dt="2024-04-02T15:36:38.496" v="318" actId="1076"/>
          <ac:grpSpMkLst>
            <pc:docMk/>
            <pc:sldMasterMk cId="3836177658" sldId="2147483725"/>
            <ac:grpSpMk id="24" creationId="{4A25BD42-5DD7-F025-73C0-D31A7221CA21}"/>
          </ac:grpSpMkLst>
        </pc:grpChg>
        <pc:grpChg chg="add mod">
          <ac:chgData name="Brian Ly" userId="f11981dd-fe6f-4527-b371-2d0d056355a5" providerId="ADAL" clId="{7C1060F9-7046-496B-AA14-040792BC593C}" dt="2024-04-02T15:36:34.178" v="317"/>
          <ac:grpSpMkLst>
            <pc:docMk/>
            <pc:sldMasterMk cId="3836177658" sldId="2147483725"/>
            <ac:grpSpMk id="28" creationId="{83ADC54D-6D4C-A593-D35B-FE13031A6A83}"/>
          </ac:grpSpMkLst>
        </pc:grpChg>
        <pc:grpChg chg="del">
          <ac:chgData name="Brian Ly" userId="f11981dd-fe6f-4527-b371-2d0d056355a5" providerId="ADAL" clId="{7C1060F9-7046-496B-AA14-040792BC593C}" dt="2024-04-02T15:36:33.890" v="316" actId="478"/>
          <ac:grpSpMkLst>
            <pc:docMk/>
            <pc:sldMasterMk cId="3836177658" sldId="2147483725"/>
            <ac:grpSpMk id="492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33.890" v="316" actId="478"/>
          <ac:grpSpMkLst>
            <pc:docMk/>
            <pc:sldMasterMk cId="3836177658" sldId="2147483725"/>
            <ac:grpSpMk id="496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33.890" v="316" actId="478"/>
          <ac:grpSpMkLst>
            <pc:docMk/>
            <pc:sldMasterMk cId="3836177658" sldId="2147483725"/>
            <ac:grpSpMk id="500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33.890" v="316" actId="478"/>
          <ac:grpSpMkLst>
            <pc:docMk/>
            <pc:sldMasterMk cId="3836177658" sldId="2147483725"/>
            <ac:grpSpMk id="504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33.890" v="316" actId="478"/>
          <ac:grpSpMkLst>
            <pc:docMk/>
            <pc:sldMasterMk cId="3836177658" sldId="2147483725"/>
            <ac:grpSpMk id="508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33.890" v="316" actId="478"/>
          <ac:grpSpMkLst>
            <pc:docMk/>
            <pc:sldMasterMk cId="3836177658" sldId="2147483725"/>
            <ac:grpSpMk id="512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21:21:12.600" v="1144" actId="478"/>
          <ac:grpSpMkLst>
            <pc:docMk/>
            <pc:sldMasterMk cId="3836177658" sldId="2147483725"/>
            <ac:grpSpMk id="522" creationId="{00000000-0000-0000-0000-000000000000}"/>
          </ac:grpSpMkLst>
        </pc:grpChg>
        <pc:picChg chg="add mod">
          <ac:chgData name="Brian Ly" userId="f11981dd-fe6f-4527-b371-2d0d056355a5" providerId="ADAL" clId="{7C1060F9-7046-496B-AA14-040792BC593C}" dt="2024-04-02T21:14:35.654" v="1049"/>
          <ac:picMkLst>
            <pc:docMk/>
            <pc:sldMasterMk cId="3836177658" sldId="2147483725"/>
            <ac:picMk id="44" creationId="{E167DFF5-F5C9-1261-4539-69B73A62831D}"/>
          </ac:picMkLst>
        </pc:picChg>
        <pc:picChg chg="add mod">
          <ac:chgData name="Brian Ly" userId="f11981dd-fe6f-4527-b371-2d0d056355a5" providerId="ADAL" clId="{7C1060F9-7046-496B-AA14-040792BC593C}" dt="2024-04-02T21:14:35.654" v="1049"/>
          <ac:picMkLst>
            <pc:docMk/>
            <pc:sldMasterMk cId="3836177658" sldId="2147483725"/>
            <ac:picMk id="45" creationId="{CEE907AB-885B-D769-191B-48DFB67E5C5B}"/>
          </ac:picMkLst>
        </pc:picChg>
        <pc:cxnChg chg="add mod">
          <ac:chgData name="Brian Ly" userId="f11981dd-fe6f-4527-b371-2d0d056355a5" providerId="ADAL" clId="{7C1060F9-7046-496B-AA14-040792BC593C}" dt="2024-04-02T15:36:34.178" v="317"/>
          <ac:cxnSpMkLst>
            <pc:docMk/>
            <pc:sldMasterMk cId="3836177658" sldId="2147483725"/>
            <ac:cxnSpMk id="32" creationId="{37B307B5-9D9E-2D71-BE3F-D77B76976AA0}"/>
          </ac:cxnSpMkLst>
        </pc:cxnChg>
        <pc:cxnChg chg="add mod">
          <ac:chgData name="Brian Ly" userId="f11981dd-fe6f-4527-b371-2d0d056355a5" providerId="ADAL" clId="{7C1060F9-7046-496B-AA14-040792BC593C}" dt="2024-04-02T15:36:34.178" v="317"/>
          <ac:cxnSpMkLst>
            <pc:docMk/>
            <pc:sldMasterMk cId="3836177658" sldId="2147483725"/>
            <ac:cxnSpMk id="33" creationId="{83D40331-76EC-740B-5E96-76CA2F6EDF26}"/>
          </ac:cxnSpMkLst>
        </pc:cxnChg>
        <pc:cxnChg chg="add mod">
          <ac:chgData name="Brian Ly" userId="f11981dd-fe6f-4527-b371-2d0d056355a5" providerId="ADAL" clId="{7C1060F9-7046-496B-AA14-040792BC593C}" dt="2024-04-02T15:36:34.178" v="317"/>
          <ac:cxnSpMkLst>
            <pc:docMk/>
            <pc:sldMasterMk cId="3836177658" sldId="2147483725"/>
            <ac:cxnSpMk id="34" creationId="{1C192BAE-79DD-58A0-44EE-FC20588BC61A}"/>
          </ac:cxnSpMkLst>
        </pc:cxnChg>
        <pc:cxnChg chg="add mod">
          <ac:chgData name="Brian Ly" userId="f11981dd-fe6f-4527-b371-2d0d056355a5" providerId="ADAL" clId="{7C1060F9-7046-496B-AA14-040792BC593C}" dt="2024-04-02T15:36:34.178" v="317"/>
          <ac:cxnSpMkLst>
            <pc:docMk/>
            <pc:sldMasterMk cId="3836177658" sldId="2147483725"/>
            <ac:cxnSpMk id="35" creationId="{80E62175-3E4F-8CDB-B16C-B96F8554052B}"/>
          </ac:cxnSpMkLst>
        </pc:cxnChg>
        <pc:cxnChg chg="add mod">
          <ac:chgData name="Brian Ly" userId="f11981dd-fe6f-4527-b371-2d0d056355a5" providerId="ADAL" clId="{7C1060F9-7046-496B-AA14-040792BC593C}" dt="2024-04-02T15:36:34.178" v="317"/>
          <ac:cxnSpMkLst>
            <pc:docMk/>
            <pc:sldMasterMk cId="3836177658" sldId="2147483725"/>
            <ac:cxnSpMk id="36" creationId="{AD832136-644D-07AC-63F8-D40DCF624C6B}"/>
          </ac:cxnSpMkLst>
        </pc:cxnChg>
        <pc:cxnChg chg="add mod">
          <ac:chgData name="Brian Ly" userId="f11981dd-fe6f-4527-b371-2d0d056355a5" providerId="ADAL" clId="{7C1060F9-7046-496B-AA14-040792BC593C}" dt="2024-04-02T15:36:34.178" v="317"/>
          <ac:cxnSpMkLst>
            <pc:docMk/>
            <pc:sldMasterMk cId="3836177658" sldId="2147483725"/>
            <ac:cxnSpMk id="37" creationId="{BEBB23D8-32D5-011E-988C-D480011F00AF}"/>
          </ac:cxnSpMkLst>
        </pc:cxnChg>
        <pc:cxnChg chg="del">
          <ac:chgData name="Brian Ly" userId="f11981dd-fe6f-4527-b371-2d0d056355a5" providerId="ADAL" clId="{7C1060F9-7046-496B-AA14-040792BC593C}" dt="2024-04-02T15:36:33.890" v="316" actId="478"/>
          <ac:cxnSpMkLst>
            <pc:docMk/>
            <pc:sldMasterMk cId="3836177658" sldId="2147483725"/>
            <ac:cxnSpMk id="516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33.890" v="316" actId="478"/>
          <ac:cxnSpMkLst>
            <pc:docMk/>
            <pc:sldMasterMk cId="3836177658" sldId="2147483725"/>
            <ac:cxnSpMk id="517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33.890" v="316" actId="478"/>
          <ac:cxnSpMkLst>
            <pc:docMk/>
            <pc:sldMasterMk cId="3836177658" sldId="2147483725"/>
            <ac:cxnSpMk id="518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33.890" v="316" actId="478"/>
          <ac:cxnSpMkLst>
            <pc:docMk/>
            <pc:sldMasterMk cId="3836177658" sldId="2147483725"/>
            <ac:cxnSpMk id="519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33.890" v="316" actId="478"/>
          <ac:cxnSpMkLst>
            <pc:docMk/>
            <pc:sldMasterMk cId="3836177658" sldId="2147483725"/>
            <ac:cxnSpMk id="520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33.890" v="316" actId="478"/>
          <ac:cxnSpMkLst>
            <pc:docMk/>
            <pc:sldMasterMk cId="3836177658" sldId="2147483725"/>
            <ac:cxnSpMk id="521" creationId="{00000000-0000-0000-0000-000000000000}"/>
          </ac:cxnSpMkLst>
        </pc:cxnChg>
      </pc:sldMasterChg>
      <pc:sldMasterChg chg="addSp delSp modSp mod">
        <pc:chgData name="Brian Ly" userId="f11981dd-fe6f-4527-b371-2d0d056355a5" providerId="ADAL" clId="{7C1060F9-7046-496B-AA14-040792BC593C}" dt="2024-04-02T21:19:28.833" v="1129"/>
        <pc:sldMasterMkLst>
          <pc:docMk/>
          <pc:sldMasterMk cId="828366004" sldId="2147483735"/>
        </pc:sldMasterMkLst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3" creationId="{C6BA122E-789F-909B-07B7-91833F48BC59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4" creationId="{DCFC5572-54EB-5B3E-0C35-C912735A6FAF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5" creationId="{9DCB5FF9-4D5A-C72A-18D5-4D09BF9F4757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7" creationId="{4FE6CB32-3E1D-A6C0-D711-9C73626007D8}"/>
          </ac:spMkLst>
        </pc:spChg>
        <pc:spChg chg="del">
          <ac:chgData name="Brian Ly" userId="f11981dd-fe6f-4527-b371-2d0d056355a5" providerId="ADAL" clId="{7C1060F9-7046-496B-AA14-040792BC593C}" dt="2024-04-02T15:36:49.758" v="320" actId="478"/>
          <ac:spMkLst>
            <pc:docMk/>
            <pc:sldMasterMk cId="828366004" sldId="2147483735"/>
            <ac:spMk id="8" creationId="{B579B870-DFDF-2CA2-083D-5512373660C8}"/>
          </ac:spMkLst>
        </pc:spChg>
        <pc:spChg chg="del">
          <ac:chgData name="Brian Ly" userId="f11981dd-fe6f-4527-b371-2d0d056355a5" providerId="ADAL" clId="{7C1060F9-7046-496B-AA14-040792BC593C}" dt="2024-04-02T15:36:49.758" v="320" actId="478"/>
          <ac:spMkLst>
            <pc:docMk/>
            <pc:sldMasterMk cId="828366004" sldId="2147483735"/>
            <ac:spMk id="9" creationId="{AA52B4E5-5DE0-919C-38C9-47E09EEDF741}"/>
          </ac:spMkLst>
        </pc:spChg>
        <pc:spChg chg="del">
          <ac:chgData name="Brian Ly" userId="f11981dd-fe6f-4527-b371-2d0d056355a5" providerId="ADAL" clId="{7C1060F9-7046-496B-AA14-040792BC593C}" dt="2024-04-02T15:36:49.758" v="320" actId="478"/>
          <ac:spMkLst>
            <pc:docMk/>
            <pc:sldMasterMk cId="828366004" sldId="2147483735"/>
            <ac:spMk id="10" creationId="{1247FA66-67B1-7D28-C55F-27132836133A}"/>
          </ac:spMkLst>
        </pc:spChg>
        <pc:spChg chg="del">
          <ac:chgData name="Brian Ly" userId="f11981dd-fe6f-4527-b371-2d0d056355a5" providerId="ADAL" clId="{7C1060F9-7046-496B-AA14-040792BC593C}" dt="2024-04-02T15:36:49.758" v="320" actId="478"/>
          <ac:spMkLst>
            <pc:docMk/>
            <pc:sldMasterMk cId="828366004" sldId="2147483735"/>
            <ac:spMk id="11" creationId="{E313BC85-EABD-6098-C999-24F067429C90}"/>
          </ac:spMkLst>
        </pc:spChg>
        <pc:spChg chg="del">
          <ac:chgData name="Brian Ly" userId="f11981dd-fe6f-4527-b371-2d0d056355a5" providerId="ADAL" clId="{7C1060F9-7046-496B-AA14-040792BC593C}" dt="2024-04-02T15:36:49.758" v="320" actId="478"/>
          <ac:spMkLst>
            <pc:docMk/>
            <pc:sldMasterMk cId="828366004" sldId="2147483735"/>
            <ac:spMk id="12" creationId="{5B5FA09D-6403-434F-4844-F9632E70A9D7}"/>
          </ac:spMkLst>
        </pc:spChg>
        <pc:spChg chg="del">
          <ac:chgData name="Brian Ly" userId="f11981dd-fe6f-4527-b371-2d0d056355a5" providerId="ADAL" clId="{7C1060F9-7046-496B-AA14-040792BC593C}" dt="2024-04-02T15:36:49.758" v="320" actId="478"/>
          <ac:spMkLst>
            <pc:docMk/>
            <pc:sldMasterMk cId="828366004" sldId="2147483735"/>
            <ac:spMk id="13" creationId="{B72B6933-DB4B-7D43-D93D-CABFF1D9B6FA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14" creationId="{D7287AC0-EAD6-FD2D-0EEC-5E7AE1B83BF0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15" creationId="{BD1B7EEB-77A5-5A2B-2F8A-08FAAD7C98A7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17" creationId="{64CE340E-CFF5-B40A-47D0-FEF5A8F74F35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18" creationId="{22459B79-1C73-D4C4-A2CD-4AA177AF3879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19" creationId="{AE44FBF0-C92D-64FC-59BE-FDAF8D2B5505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21" creationId="{5F5E4866-A369-189E-0BAF-A3163D66FE72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22" creationId="{FA00E815-3F54-614A-CC5A-9BEBB987680C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23" creationId="{68475F0C-D6A2-7C4D-E748-5C6BA3C89C44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25" creationId="{027BF7B2-B2AF-ADA4-4817-3C69EC793F6A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26" creationId="{6A6D662E-6D14-1936-10BF-420D934F827C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27" creationId="{F2076F91-6BD3-875E-CEA7-AA95910FD537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29" creationId="{881F5DD7-91D4-4EC3-15FD-116E5F8F04C6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30" creationId="{4A0585AA-2E14-7742-5CE0-B4852A598946}"/>
          </ac:spMkLst>
        </pc:spChg>
        <pc:spChg chg="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31" creationId="{045BA6D2-4A79-AF2B-4DD7-20C14835E1D8}"/>
          </ac:spMkLst>
        </pc:spChg>
        <pc:spChg chg="add 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38" creationId="{0CDC00BA-5B43-0533-2030-895B869FF419}"/>
          </ac:spMkLst>
        </pc:spChg>
        <pc:spChg chg="add 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39" creationId="{7F42E856-CEB0-9B07-C1DB-86724C094635}"/>
          </ac:spMkLst>
        </pc:spChg>
        <pc:spChg chg="add 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40" creationId="{E6296718-9D92-C63C-7573-9E6078EAFF57}"/>
          </ac:spMkLst>
        </pc:spChg>
        <pc:spChg chg="add 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41" creationId="{94CC8771-73E2-9EF6-E7F2-B5BDB902A28E}"/>
          </ac:spMkLst>
        </pc:spChg>
        <pc:spChg chg="add 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42" creationId="{BED1DAE6-0485-6353-65F9-9A47E7219342}"/>
          </ac:spMkLst>
        </pc:spChg>
        <pc:spChg chg="add mod">
          <ac:chgData name="Brian Ly" userId="f11981dd-fe6f-4527-b371-2d0d056355a5" providerId="ADAL" clId="{7C1060F9-7046-496B-AA14-040792BC593C}" dt="2024-04-02T15:36:50.290" v="321"/>
          <ac:spMkLst>
            <pc:docMk/>
            <pc:sldMasterMk cId="828366004" sldId="2147483735"/>
            <ac:spMk id="43" creationId="{6DEB6BC6-38A0-FAC9-7825-8501F0B37C8A}"/>
          </ac:spMkLst>
        </pc:spChg>
        <pc:spChg chg="add mod">
          <ac:chgData name="Brian Ly" userId="f11981dd-fe6f-4527-b371-2d0d056355a5" providerId="ADAL" clId="{7C1060F9-7046-496B-AA14-040792BC593C}" dt="2024-04-02T21:19:28.833" v="1129"/>
          <ac:spMkLst>
            <pc:docMk/>
            <pc:sldMasterMk cId="828366004" sldId="2147483735"/>
            <ac:spMk id="46" creationId="{79B00C28-78B4-36E7-D440-027C0E114BA9}"/>
          </ac:spMkLst>
        </pc:spChg>
        <pc:grpChg chg="add mod">
          <ac:chgData name="Brian Ly" userId="f11981dd-fe6f-4527-b371-2d0d056355a5" providerId="ADAL" clId="{7C1060F9-7046-496B-AA14-040792BC593C}" dt="2024-04-02T15:36:50.290" v="321"/>
          <ac:grpSpMkLst>
            <pc:docMk/>
            <pc:sldMasterMk cId="828366004" sldId="2147483735"/>
            <ac:grpSpMk id="2" creationId="{D7273603-BFC4-A556-22B8-2A785652E37B}"/>
          </ac:grpSpMkLst>
        </pc:grpChg>
        <pc:grpChg chg="add mod">
          <ac:chgData name="Brian Ly" userId="f11981dd-fe6f-4527-b371-2d0d056355a5" providerId="ADAL" clId="{7C1060F9-7046-496B-AA14-040792BC593C}" dt="2024-04-02T15:36:59.931" v="323" actId="1076"/>
          <ac:grpSpMkLst>
            <pc:docMk/>
            <pc:sldMasterMk cId="828366004" sldId="2147483735"/>
            <ac:grpSpMk id="6" creationId="{FE42FE56-B6A7-E96E-EEA5-A1810FC6B0E4}"/>
          </ac:grpSpMkLst>
        </pc:grpChg>
        <pc:grpChg chg="add mod">
          <ac:chgData name="Brian Ly" userId="f11981dd-fe6f-4527-b371-2d0d056355a5" providerId="ADAL" clId="{7C1060F9-7046-496B-AA14-040792BC593C}" dt="2024-04-02T15:36:50.290" v="321"/>
          <ac:grpSpMkLst>
            <pc:docMk/>
            <pc:sldMasterMk cId="828366004" sldId="2147483735"/>
            <ac:grpSpMk id="16" creationId="{08C6429E-FF08-AECF-14F2-6A7499DAEE20}"/>
          </ac:grpSpMkLst>
        </pc:grpChg>
        <pc:grpChg chg="add mod">
          <ac:chgData name="Brian Ly" userId="f11981dd-fe6f-4527-b371-2d0d056355a5" providerId="ADAL" clId="{7C1060F9-7046-496B-AA14-040792BC593C}" dt="2024-04-02T15:36:50.290" v="321"/>
          <ac:grpSpMkLst>
            <pc:docMk/>
            <pc:sldMasterMk cId="828366004" sldId="2147483735"/>
            <ac:grpSpMk id="20" creationId="{6CCC0EAD-99A5-3A67-BEDA-7261B4EE50FF}"/>
          </ac:grpSpMkLst>
        </pc:grpChg>
        <pc:grpChg chg="add mod">
          <ac:chgData name="Brian Ly" userId="f11981dd-fe6f-4527-b371-2d0d056355a5" providerId="ADAL" clId="{7C1060F9-7046-496B-AA14-040792BC593C}" dt="2024-04-02T15:36:55.648" v="322" actId="1076"/>
          <ac:grpSpMkLst>
            <pc:docMk/>
            <pc:sldMasterMk cId="828366004" sldId="2147483735"/>
            <ac:grpSpMk id="24" creationId="{C0AFBCE2-0C6F-CA2D-2C47-E2ECB69C8B8B}"/>
          </ac:grpSpMkLst>
        </pc:grpChg>
        <pc:grpChg chg="add mod">
          <ac:chgData name="Brian Ly" userId="f11981dd-fe6f-4527-b371-2d0d056355a5" providerId="ADAL" clId="{7C1060F9-7046-496B-AA14-040792BC593C}" dt="2024-04-02T15:36:50.290" v="321"/>
          <ac:grpSpMkLst>
            <pc:docMk/>
            <pc:sldMasterMk cId="828366004" sldId="2147483735"/>
            <ac:grpSpMk id="28" creationId="{D270DFC6-F526-FE24-EAA6-43CF379898CA}"/>
          </ac:grpSpMkLst>
        </pc:grpChg>
        <pc:grpChg chg="del">
          <ac:chgData name="Brian Ly" userId="f11981dd-fe6f-4527-b371-2d0d056355a5" providerId="ADAL" clId="{7C1060F9-7046-496B-AA14-040792BC593C}" dt="2024-04-02T15:36:49.758" v="320" actId="478"/>
          <ac:grpSpMkLst>
            <pc:docMk/>
            <pc:sldMasterMk cId="828366004" sldId="2147483735"/>
            <ac:grpSpMk id="492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49.758" v="320" actId="478"/>
          <ac:grpSpMkLst>
            <pc:docMk/>
            <pc:sldMasterMk cId="828366004" sldId="2147483735"/>
            <ac:grpSpMk id="496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49.758" v="320" actId="478"/>
          <ac:grpSpMkLst>
            <pc:docMk/>
            <pc:sldMasterMk cId="828366004" sldId="2147483735"/>
            <ac:grpSpMk id="500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49.758" v="320" actId="478"/>
          <ac:grpSpMkLst>
            <pc:docMk/>
            <pc:sldMasterMk cId="828366004" sldId="2147483735"/>
            <ac:grpSpMk id="504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49.758" v="320" actId="478"/>
          <ac:grpSpMkLst>
            <pc:docMk/>
            <pc:sldMasterMk cId="828366004" sldId="2147483735"/>
            <ac:grpSpMk id="508" creationId="{00000000-0000-0000-0000-000000000000}"/>
          </ac:grpSpMkLst>
        </pc:grpChg>
        <pc:grpChg chg="del">
          <ac:chgData name="Brian Ly" userId="f11981dd-fe6f-4527-b371-2d0d056355a5" providerId="ADAL" clId="{7C1060F9-7046-496B-AA14-040792BC593C}" dt="2024-04-02T15:36:49.758" v="320" actId="478"/>
          <ac:grpSpMkLst>
            <pc:docMk/>
            <pc:sldMasterMk cId="828366004" sldId="2147483735"/>
            <ac:grpSpMk id="512" creationId="{00000000-0000-0000-0000-000000000000}"/>
          </ac:grpSpMkLst>
        </pc:grpChg>
        <pc:picChg chg="add mod">
          <ac:chgData name="Brian Ly" userId="f11981dd-fe6f-4527-b371-2d0d056355a5" providerId="ADAL" clId="{7C1060F9-7046-496B-AA14-040792BC593C}" dt="2024-04-02T21:14:38.204" v="1050"/>
          <ac:picMkLst>
            <pc:docMk/>
            <pc:sldMasterMk cId="828366004" sldId="2147483735"/>
            <ac:picMk id="44" creationId="{71A3C308-F578-96B9-E3D7-E9196FD16FC0}"/>
          </ac:picMkLst>
        </pc:picChg>
        <pc:picChg chg="add mod">
          <ac:chgData name="Brian Ly" userId="f11981dd-fe6f-4527-b371-2d0d056355a5" providerId="ADAL" clId="{7C1060F9-7046-496B-AA14-040792BC593C}" dt="2024-04-02T21:14:38.204" v="1050"/>
          <ac:picMkLst>
            <pc:docMk/>
            <pc:sldMasterMk cId="828366004" sldId="2147483735"/>
            <ac:picMk id="45" creationId="{4629F43D-3813-3075-2E86-1EF4A813CE4D}"/>
          </ac:picMkLst>
        </pc:picChg>
        <pc:cxnChg chg="add mod">
          <ac:chgData name="Brian Ly" userId="f11981dd-fe6f-4527-b371-2d0d056355a5" providerId="ADAL" clId="{7C1060F9-7046-496B-AA14-040792BC593C}" dt="2024-04-02T15:36:50.290" v="321"/>
          <ac:cxnSpMkLst>
            <pc:docMk/>
            <pc:sldMasterMk cId="828366004" sldId="2147483735"/>
            <ac:cxnSpMk id="32" creationId="{567D48A5-B40A-22EB-91A3-19661B6ED4E1}"/>
          </ac:cxnSpMkLst>
        </pc:cxnChg>
        <pc:cxnChg chg="add mod">
          <ac:chgData name="Brian Ly" userId="f11981dd-fe6f-4527-b371-2d0d056355a5" providerId="ADAL" clId="{7C1060F9-7046-496B-AA14-040792BC593C}" dt="2024-04-02T15:36:50.290" v="321"/>
          <ac:cxnSpMkLst>
            <pc:docMk/>
            <pc:sldMasterMk cId="828366004" sldId="2147483735"/>
            <ac:cxnSpMk id="33" creationId="{24488719-6D60-A696-1358-DA64FD7CC8D7}"/>
          </ac:cxnSpMkLst>
        </pc:cxnChg>
        <pc:cxnChg chg="add mod">
          <ac:chgData name="Brian Ly" userId="f11981dd-fe6f-4527-b371-2d0d056355a5" providerId="ADAL" clId="{7C1060F9-7046-496B-AA14-040792BC593C}" dt="2024-04-02T15:36:50.290" v="321"/>
          <ac:cxnSpMkLst>
            <pc:docMk/>
            <pc:sldMasterMk cId="828366004" sldId="2147483735"/>
            <ac:cxnSpMk id="34" creationId="{D8CB66D6-F7F0-C541-9E65-9B8F2D385500}"/>
          </ac:cxnSpMkLst>
        </pc:cxnChg>
        <pc:cxnChg chg="add mod">
          <ac:chgData name="Brian Ly" userId="f11981dd-fe6f-4527-b371-2d0d056355a5" providerId="ADAL" clId="{7C1060F9-7046-496B-AA14-040792BC593C}" dt="2024-04-02T15:36:50.290" v="321"/>
          <ac:cxnSpMkLst>
            <pc:docMk/>
            <pc:sldMasterMk cId="828366004" sldId="2147483735"/>
            <ac:cxnSpMk id="35" creationId="{1DC86381-34FE-CC6C-95A8-BD38AB2091AD}"/>
          </ac:cxnSpMkLst>
        </pc:cxnChg>
        <pc:cxnChg chg="add mod">
          <ac:chgData name="Brian Ly" userId="f11981dd-fe6f-4527-b371-2d0d056355a5" providerId="ADAL" clId="{7C1060F9-7046-496B-AA14-040792BC593C}" dt="2024-04-02T15:36:50.290" v="321"/>
          <ac:cxnSpMkLst>
            <pc:docMk/>
            <pc:sldMasterMk cId="828366004" sldId="2147483735"/>
            <ac:cxnSpMk id="36" creationId="{89EFE331-FEF2-B544-8D73-BAB7B772A3DA}"/>
          </ac:cxnSpMkLst>
        </pc:cxnChg>
        <pc:cxnChg chg="add mod">
          <ac:chgData name="Brian Ly" userId="f11981dd-fe6f-4527-b371-2d0d056355a5" providerId="ADAL" clId="{7C1060F9-7046-496B-AA14-040792BC593C}" dt="2024-04-02T15:36:50.290" v="321"/>
          <ac:cxnSpMkLst>
            <pc:docMk/>
            <pc:sldMasterMk cId="828366004" sldId="2147483735"/>
            <ac:cxnSpMk id="37" creationId="{368AECC9-DA0F-8710-14C8-916742F289BB}"/>
          </ac:cxnSpMkLst>
        </pc:cxnChg>
        <pc:cxnChg chg="del">
          <ac:chgData name="Brian Ly" userId="f11981dd-fe6f-4527-b371-2d0d056355a5" providerId="ADAL" clId="{7C1060F9-7046-496B-AA14-040792BC593C}" dt="2024-04-02T15:36:49.758" v="320" actId="478"/>
          <ac:cxnSpMkLst>
            <pc:docMk/>
            <pc:sldMasterMk cId="828366004" sldId="2147483735"/>
            <ac:cxnSpMk id="516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49.758" v="320" actId="478"/>
          <ac:cxnSpMkLst>
            <pc:docMk/>
            <pc:sldMasterMk cId="828366004" sldId="2147483735"/>
            <ac:cxnSpMk id="517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49.758" v="320" actId="478"/>
          <ac:cxnSpMkLst>
            <pc:docMk/>
            <pc:sldMasterMk cId="828366004" sldId="2147483735"/>
            <ac:cxnSpMk id="518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49.758" v="320" actId="478"/>
          <ac:cxnSpMkLst>
            <pc:docMk/>
            <pc:sldMasterMk cId="828366004" sldId="2147483735"/>
            <ac:cxnSpMk id="519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49.758" v="320" actId="478"/>
          <ac:cxnSpMkLst>
            <pc:docMk/>
            <pc:sldMasterMk cId="828366004" sldId="2147483735"/>
            <ac:cxnSpMk id="520" creationId="{00000000-0000-0000-0000-000000000000}"/>
          </ac:cxnSpMkLst>
        </pc:cxnChg>
        <pc:cxnChg chg="del">
          <ac:chgData name="Brian Ly" userId="f11981dd-fe6f-4527-b371-2d0d056355a5" providerId="ADAL" clId="{7C1060F9-7046-496B-AA14-040792BC593C}" dt="2024-04-02T15:36:49.758" v="320" actId="478"/>
          <ac:cxnSpMkLst>
            <pc:docMk/>
            <pc:sldMasterMk cId="828366004" sldId="2147483735"/>
            <ac:cxnSpMk id="521" creationId="{00000000-0000-0000-0000-000000000000}"/>
          </ac:cxnSpMkLst>
        </pc:cxnChg>
      </pc:sldMasterChg>
      <pc:sldMasterChg chg="addSp modSp mod replId modSldLayout">
        <pc:chgData name="Brian Ly" userId="f11981dd-fe6f-4527-b371-2d0d056355a5" providerId="ADAL" clId="{7C1060F9-7046-496B-AA14-040792BC593C}" dt="2024-04-02T21:17:59.837" v="1110" actId="1076"/>
        <pc:sldMasterMkLst>
          <pc:docMk/>
          <pc:sldMasterMk cId="1882621614" sldId="2147483755"/>
        </pc:sldMasterMkLst>
        <pc:spChg chg="add mod">
          <ac:chgData name="Brian Ly" userId="f11981dd-fe6f-4527-b371-2d0d056355a5" providerId="ADAL" clId="{7C1060F9-7046-496B-AA14-040792BC593C}" dt="2024-04-02T21:17:59.837" v="1110" actId="1076"/>
          <ac:spMkLst>
            <pc:docMk/>
            <pc:sldMasterMk cId="1882621614" sldId="2147483755"/>
            <ac:spMk id="9" creationId="{1D441112-15B0-4F43-C1C2-B42AAE66A7F0}"/>
          </ac:spMkLst>
        </pc:spChg>
        <pc:picChg chg="add mod">
          <ac:chgData name="Brian Ly" userId="f11981dd-fe6f-4527-b371-2d0d056355a5" providerId="ADAL" clId="{7C1060F9-7046-496B-AA14-040792BC593C}" dt="2024-04-02T21:15:30.191" v="1053"/>
          <ac:picMkLst>
            <pc:docMk/>
            <pc:sldMasterMk cId="1882621614" sldId="2147483755"/>
            <ac:picMk id="7" creationId="{E7737DCE-9703-547F-EBF2-6A20E1A4C7DA}"/>
          </ac:picMkLst>
        </pc:picChg>
        <pc:picChg chg="add mod">
          <ac:chgData name="Brian Ly" userId="f11981dd-fe6f-4527-b371-2d0d056355a5" providerId="ADAL" clId="{7C1060F9-7046-496B-AA14-040792BC593C}" dt="2024-04-02T21:15:30.191" v="1053"/>
          <ac:picMkLst>
            <pc:docMk/>
            <pc:sldMasterMk cId="1882621614" sldId="2147483755"/>
            <ac:picMk id="8" creationId="{EE827C47-A8A1-BBB3-0E4B-208F1DA6C999}"/>
          </ac:picMkLst>
        </pc:picChg>
        <pc:sldLayoutChg chg="replId">
          <pc:chgData name="Brian Ly" userId="f11981dd-fe6f-4527-b371-2d0d056355a5" providerId="ADAL" clId="{7C1060F9-7046-496B-AA14-040792BC593C}" dt="2024-04-02T15:51:46.490" v="352"/>
          <pc:sldLayoutMkLst>
            <pc:docMk/>
            <pc:sldMasterMk cId="1882621614" sldId="2147483755"/>
            <pc:sldLayoutMk cId="1936806352" sldId="2147483746"/>
          </pc:sldLayoutMkLst>
        </pc:sldLayoutChg>
        <pc:sldLayoutChg chg="replId">
          <pc:chgData name="Brian Ly" userId="f11981dd-fe6f-4527-b371-2d0d056355a5" providerId="ADAL" clId="{7C1060F9-7046-496B-AA14-040792BC593C}" dt="2024-04-02T15:51:46.490" v="352"/>
          <pc:sldLayoutMkLst>
            <pc:docMk/>
            <pc:sldMasterMk cId="1882621614" sldId="2147483755"/>
            <pc:sldLayoutMk cId="2852536933" sldId="2147483747"/>
          </pc:sldLayoutMkLst>
        </pc:sldLayoutChg>
        <pc:sldLayoutChg chg="replId">
          <pc:chgData name="Brian Ly" userId="f11981dd-fe6f-4527-b371-2d0d056355a5" providerId="ADAL" clId="{7C1060F9-7046-496B-AA14-040792BC593C}" dt="2024-04-02T15:51:46.490" v="352"/>
          <pc:sldLayoutMkLst>
            <pc:docMk/>
            <pc:sldMasterMk cId="1882621614" sldId="2147483755"/>
            <pc:sldLayoutMk cId="4003841957" sldId="2147483748"/>
          </pc:sldLayoutMkLst>
        </pc:sldLayoutChg>
        <pc:sldLayoutChg chg="replId">
          <pc:chgData name="Brian Ly" userId="f11981dd-fe6f-4527-b371-2d0d056355a5" providerId="ADAL" clId="{7C1060F9-7046-496B-AA14-040792BC593C}" dt="2024-04-02T15:51:46.490" v="352"/>
          <pc:sldLayoutMkLst>
            <pc:docMk/>
            <pc:sldMasterMk cId="1882621614" sldId="2147483755"/>
            <pc:sldLayoutMk cId="1072214481" sldId="2147483749"/>
          </pc:sldLayoutMkLst>
        </pc:sldLayoutChg>
        <pc:sldLayoutChg chg="replId">
          <pc:chgData name="Brian Ly" userId="f11981dd-fe6f-4527-b371-2d0d056355a5" providerId="ADAL" clId="{7C1060F9-7046-496B-AA14-040792BC593C}" dt="2024-04-02T15:51:46.490" v="352"/>
          <pc:sldLayoutMkLst>
            <pc:docMk/>
            <pc:sldMasterMk cId="1882621614" sldId="2147483755"/>
            <pc:sldLayoutMk cId="2284201507" sldId="2147483750"/>
          </pc:sldLayoutMkLst>
        </pc:sldLayoutChg>
        <pc:sldLayoutChg chg="replId">
          <pc:chgData name="Brian Ly" userId="f11981dd-fe6f-4527-b371-2d0d056355a5" providerId="ADAL" clId="{7C1060F9-7046-496B-AA14-040792BC593C}" dt="2024-04-02T15:51:46.490" v="352"/>
          <pc:sldLayoutMkLst>
            <pc:docMk/>
            <pc:sldMasterMk cId="1882621614" sldId="2147483755"/>
            <pc:sldLayoutMk cId="3429756823" sldId="2147483751"/>
          </pc:sldLayoutMkLst>
        </pc:sldLayoutChg>
        <pc:sldLayoutChg chg="replId">
          <pc:chgData name="Brian Ly" userId="f11981dd-fe6f-4527-b371-2d0d056355a5" providerId="ADAL" clId="{7C1060F9-7046-496B-AA14-040792BC593C}" dt="2024-04-02T15:51:46.490" v="352"/>
          <pc:sldLayoutMkLst>
            <pc:docMk/>
            <pc:sldMasterMk cId="1882621614" sldId="2147483755"/>
            <pc:sldLayoutMk cId="1070895627" sldId="2147483752"/>
          </pc:sldLayoutMkLst>
        </pc:sldLayoutChg>
        <pc:sldLayoutChg chg="replId">
          <pc:chgData name="Brian Ly" userId="f11981dd-fe6f-4527-b371-2d0d056355a5" providerId="ADAL" clId="{7C1060F9-7046-496B-AA14-040792BC593C}" dt="2024-04-02T15:51:46.490" v="352"/>
          <pc:sldLayoutMkLst>
            <pc:docMk/>
            <pc:sldMasterMk cId="1882621614" sldId="2147483755"/>
            <pc:sldLayoutMk cId="4002187229" sldId="2147483753"/>
          </pc:sldLayoutMkLst>
        </pc:sldLayoutChg>
        <pc:sldLayoutChg chg="replId">
          <pc:chgData name="Brian Ly" userId="f11981dd-fe6f-4527-b371-2d0d056355a5" providerId="ADAL" clId="{7C1060F9-7046-496B-AA14-040792BC593C}" dt="2024-04-02T15:51:46.490" v="352"/>
          <pc:sldLayoutMkLst>
            <pc:docMk/>
            <pc:sldMasterMk cId="1882621614" sldId="2147483755"/>
            <pc:sldLayoutMk cId="2580407180" sldId="2147483754"/>
          </pc:sldLayoutMkLst>
        </pc:sldLayoutChg>
      </pc:sldMasterChg>
    </pc:docChg>
  </pc:docChgLst>
  <pc:docChgLst>
    <pc:chgData name="Alain Christopher Lattouf" userId="S::alain-christopher_lattouf@etu.u-bourgogne.fr::1d31e38e-018a-4cb2-a9e7-64abc5c74258" providerId="AD" clId="Web-{D4E13849-36E3-46A5-8559-90323CF7E72E}"/>
    <pc:docChg chg="addSld delSld modSld sldOrd">
      <pc:chgData name="Alain Christopher Lattouf" userId="S::alain-christopher_lattouf@etu.u-bourgogne.fr::1d31e38e-018a-4cb2-a9e7-64abc5c74258" providerId="AD" clId="Web-{D4E13849-36E3-46A5-8559-90323CF7E72E}" dt="2024-04-03T09:01:50.715" v="1921" actId="14100"/>
      <pc:docMkLst>
        <pc:docMk/>
      </pc:docMkLst>
      <pc:sldChg chg="del">
        <pc:chgData name="Alain Christopher Lattouf" userId="S::alain-christopher_lattouf@etu.u-bourgogne.fr::1d31e38e-018a-4cb2-a9e7-64abc5c74258" providerId="AD" clId="Web-{D4E13849-36E3-46A5-8559-90323CF7E72E}" dt="2024-04-03T07:45:22.485" v="1761"/>
        <pc:sldMkLst>
          <pc:docMk/>
          <pc:sldMk cId="3657706049" sldId="263"/>
        </pc:sldMkLst>
      </pc:sldChg>
      <pc:sldChg chg="addSp delSp modSp ord">
        <pc:chgData name="Alain Christopher Lattouf" userId="S::alain-christopher_lattouf@etu.u-bourgogne.fr::1d31e38e-018a-4cb2-a9e7-64abc5c74258" providerId="AD" clId="Web-{D4E13849-36E3-46A5-8559-90323CF7E72E}" dt="2024-04-03T07:46:30.583" v="1765" actId="1076"/>
        <pc:sldMkLst>
          <pc:docMk/>
          <pc:sldMk cId="3673696644" sldId="264"/>
        </pc:sldMkLst>
        <pc:spChg chg="mod">
          <ac:chgData name="Alain Christopher Lattouf" userId="S::alain-christopher_lattouf@etu.u-bourgogne.fr::1d31e38e-018a-4cb2-a9e7-64abc5c74258" providerId="AD" clId="Web-{D4E13849-36E3-46A5-8559-90323CF7E72E}" dt="2024-04-03T07:28:24.525" v="1509" actId="20577"/>
          <ac:spMkLst>
            <pc:docMk/>
            <pc:sldMk cId="3673696644" sldId="264"/>
            <ac:spMk id="11" creationId="{C7DD6A59-3029-77BF-9B7F-09BCBCC3B04A}"/>
          </ac:spMkLst>
        </pc:spChg>
        <pc:spChg chg="add del mod">
          <ac:chgData name="Alain Christopher Lattouf" userId="S::alain-christopher_lattouf@etu.u-bourgogne.fr::1d31e38e-018a-4cb2-a9e7-64abc5c74258" providerId="AD" clId="Web-{D4E13849-36E3-46A5-8559-90323CF7E72E}" dt="2024-04-03T06:38:06.442" v="443"/>
          <ac:spMkLst>
            <pc:docMk/>
            <pc:sldMk cId="3673696644" sldId="264"/>
            <ac:spMk id="14" creationId="{3CA604D9-F5E1-1108-68EF-3ED65256E4FF}"/>
          </ac:spMkLst>
        </pc:spChg>
        <pc:spChg chg="add del">
          <ac:chgData name="Alain Christopher Lattouf" userId="S::alain-christopher_lattouf@etu.u-bourgogne.fr::1d31e38e-018a-4cb2-a9e7-64abc5c74258" providerId="AD" clId="Web-{D4E13849-36E3-46A5-8559-90323CF7E72E}" dt="2024-04-03T05:14:05.567" v="20"/>
          <ac:spMkLst>
            <pc:docMk/>
            <pc:sldMk cId="3673696644" sldId="264"/>
            <ac:spMk id="15" creationId="{0E53B4C4-6ABF-0F31-87E4-F6E65F6FE74A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7:46:30.583" v="1765" actId="1076"/>
          <ac:spMkLst>
            <pc:docMk/>
            <pc:sldMk cId="3673696644" sldId="264"/>
            <ac:spMk id="16" creationId="{C3FC66F2-E9D5-B831-3281-BED41CC9CD8A}"/>
          </ac:spMkLst>
        </pc:spChg>
        <pc:spChg chg="add del">
          <ac:chgData name="Alain Christopher Lattouf" userId="S::alain-christopher_lattouf@etu.u-bourgogne.fr::1d31e38e-018a-4cb2-a9e7-64abc5c74258" providerId="AD" clId="Web-{D4E13849-36E3-46A5-8559-90323CF7E72E}" dt="2024-04-03T06:42:30.019" v="558"/>
          <ac:spMkLst>
            <pc:docMk/>
            <pc:sldMk cId="3673696644" sldId="264"/>
            <ac:spMk id="17" creationId="{53AF36DF-56EA-C775-A930-552269351732}"/>
          </ac:spMkLst>
        </pc:spChg>
        <pc:spChg chg="add del mod">
          <ac:chgData name="Alain Christopher Lattouf" userId="S::alain-christopher_lattouf@etu.u-bourgogne.fr::1d31e38e-018a-4cb2-a9e7-64abc5c74258" providerId="AD" clId="Web-{D4E13849-36E3-46A5-8559-90323CF7E72E}" dt="2024-04-03T06:42:47.363" v="564"/>
          <ac:spMkLst>
            <pc:docMk/>
            <pc:sldMk cId="3673696644" sldId="264"/>
            <ac:spMk id="18" creationId="{55C1A729-B867-3184-EEA8-5DB338B2A711}"/>
          </ac:spMkLst>
        </pc:spChg>
        <pc:picChg chg="del mod">
          <ac:chgData name="Alain Christopher Lattouf" userId="S::alain-christopher_lattouf@etu.u-bourgogne.fr::1d31e38e-018a-4cb2-a9e7-64abc5c74258" providerId="AD" clId="Web-{D4E13849-36E3-46A5-8559-90323CF7E72E}" dt="2024-04-03T07:28:26.744" v="1510"/>
          <ac:picMkLst>
            <pc:docMk/>
            <pc:sldMk cId="3673696644" sldId="264"/>
            <ac:picMk id="3" creationId="{92DB22DB-2502-FDDB-3124-94477C0DE6D3}"/>
          </ac:picMkLst>
        </pc:picChg>
        <pc:picChg chg="del mod">
          <ac:chgData name="Alain Christopher Lattouf" userId="S::alain-christopher_lattouf@etu.u-bourgogne.fr::1d31e38e-018a-4cb2-a9e7-64abc5c74258" providerId="AD" clId="Web-{D4E13849-36E3-46A5-8559-90323CF7E72E}" dt="2024-04-03T06:38:02.458" v="440"/>
          <ac:picMkLst>
            <pc:docMk/>
            <pc:sldMk cId="3673696644" sldId="264"/>
            <ac:picMk id="4" creationId="{5A7C9230-8F4B-BB9C-91F8-6A131DE66CB4}"/>
          </ac:picMkLst>
        </pc:picChg>
        <pc:picChg chg="del mod">
          <ac:chgData name="Alain Christopher Lattouf" userId="S::alain-christopher_lattouf@etu.u-bourgogne.fr::1d31e38e-018a-4cb2-a9e7-64abc5c74258" providerId="AD" clId="Web-{D4E13849-36E3-46A5-8559-90323CF7E72E}" dt="2024-04-03T06:40:21.934" v="479"/>
          <ac:picMkLst>
            <pc:docMk/>
            <pc:sldMk cId="3673696644" sldId="264"/>
            <ac:picMk id="6" creationId="{F9E5D08B-88C2-6731-55B1-68259086E5A9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38:07.192" v="444"/>
          <ac:picMkLst>
            <pc:docMk/>
            <pc:sldMk cId="3673696644" sldId="264"/>
            <ac:picMk id="7" creationId="{54537E54-11B7-4122-CBE0-712050E063C8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37:36.175" v="416"/>
          <ac:picMkLst>
            <pc:docMk/>
            <pc:sldMk cId="3673696644" sldId="264"/>
            <ac:picMk id="8" creationId="{DC121AC4-8CCE-966F-7275-B54FDE8BB3D6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5:06:34.413" v="0"/>
          <ac:picMkLst>
            <pc:docMk/>
            <pc:sldMk cId="3673696644" sldId="264"/>
            <ac:picMk id="9" creationId="{3867E64F-B6A4-2E17-C13E-0ABCE7E1F2FB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7:28:27.447" v="1511"/>
          <ac:picMkLst>
            <pc:docMk/>
            <pc:sldMk cId="3673696644" sldId="264"/>
            <ac:picMk id="9" creationId="{A0B63708-0394-D107-843F-AF68BDB4709B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38:03.801" v="441"/>
          <ac:picMkLst>
            <pc:docMk/>
            <pc:sldMk cId="3673696644" sldId="264"/>
            <ac:picMk id="10" creationId="{EECB34C4-24D1-96A3-9196-DEB67ECAC227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37:37.253" v="417"/>
          <ac:picMkLst>
            <pc:docMk/>
            <pc:sldMk cId="3673696644" sldId="264"/>
            <ac:picMk id="12" creationId="{972E2938-066E-A21A-E194-12EE8144F7D1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7:28:28.259" v="1512"/>
          <ac:picMkLst>
            <pc:docMk/>
            <pc:sldMk cId="3673696644" sldId="264"/>
            <ac:picMk id="13" creationId="{0B1B7AB8-7452-F89B-AC60-560FB2CB58B7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5:11:57.970" v="6"/>
          <ac:picMkLst>
            <pc:docMk/>
            <pc:sldMk cId="3673696644" sldId="264"/>
            <ac:picMk id="13" creationId="{F1FB07C8-633C-E3A9-E07D-E93CC062F0F4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40:37.325" v="487"/>
          <ac:picMkLst>
            <pc:docMk/>
            <pc:sldMk cId="3673696644" sldId="264"/>
            <ac:picMk id="15" creationId="{6527AA47-3328-072E-4339-4FEE8D9D9B78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7:28:59.715" v="1518" actId="1076"/>
          <ac:picMkLst>
            <pc:docMk/>
            <pc:sldMk cId="3673696644" sldId="264"/>
            <ac:picMk id="19" creationId="{149D1510-9098-8DEF-927A-D9532F7F1A75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7:29:35.638" v="1545"/>
          <ac:picMkLst>
            <pc:docMk/>
            <pc:sldMk cId="3673696644" sldId="264"/>
            <ac:picMk id="20" creationId="{06682450-4530-40F1-8B73-85A940287FD8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7:29:47.451" v="1548" actId="1076"/>
          <ac:picMkLst>
            <pc:docMk/>
            <pc:sldMk cId="3673696644" sldId="264"/>
            <ac:picMk id="21" creationId="{5EB78CA1-E1A5-EEC7-C39D-FE52700066B6}"/>
          </ac:picMkLst>
        </pc:picChg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10.922" v="1760"/>
        <pc:sldMkLst>
          <pc:docMk/>
          <pc:sldMk cId="42133051" sldId="266"/>
        </pc:sldMkLst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24.501" v="1762"/>
        <pc:sldMkLst>
          <pc:docMk/>
          <pc:sldMk cId="4243941959" sldId="268"/>
        </pc:sldMkLst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00.750" v="1750"/>
        <pc:sldMkLst>
          <pc:docMk/>
          <pc:sldMk cId="2642029662" sldId="269"/>
        </pc:sldMkLst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02.297" v="1751"/>
        <pc:sldMkLst>
          <pc:docMk/>
          <pc:sldMk cId="2808210339" sldId="270"/>
        </pc:sldMkLst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03.454" v="1752"/>
        <pc:sldMkLst>
          <pc:docMk/>
          <pc:sldMk cId="2891215301" sldId="271"/>
        </pc:sldMkLst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07.032" v="1756"/>
        <pc:sldMkLst>
          <pc:docMk/>
          <pc:sldMk cId="3270510456" sldId="272"/>
        </pc:sldMkLst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04.048" v="1753"/>
        <pc:sldMkLst>
          <pc:docMk/>
          <pc:sldMk cId="3021794842" sldId="273"/>
        </pc:sldMkLst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05.391" v="1754"/>
        <pc:sldMkLst>
          <pc:docMk/>
          <pc:sldMk cId="844720361" sldId="274"/>
        </pc:sldMkLst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06.422" v="1755"/>
        <pc:sldMkLst>
          <pc:docMk/>
          <pc:sldMk cId="3791928507" sldId="275"/>
        </pc:sldMkLst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08.110" v="1757"/>
        <pc:sldMkLst>
          <pc:docMk/>
          <pc:sldMk cId="2243202993" sldId="276"/>
        </pc:sldMkLst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08.969" v="1758"/>
        <pc:sldMkLst>
          <pc:docMk/>
          <pc:sldMk cId="1276794294" sldId="277"/>
        </pc:sldMkLst>
      </pc:sldChg>
      <pc:sldChg chg="del">
        <pc:chgData name="Alain Christopher Lattouf" userId="S::alain-christopher_lattouf@etu.u-bourgogne.fr::1d31e38e-018a-4cb2-a9e7-64abc5c74258" providerId="AD" clId="Web-{D4E13849-36E3-46A5-8559-90323CF7E72E}" dt="2024-04-03T07:45:09.313" v="1759"/>
        <pc:sldMkLst>
          <pc:docMk/>
          <pc:sldMk cId="756793112" sldId="278"/>
        </pc:sldMkLst>
      </pc:sldChg>
      <pc:sldChg chg="addSp delSp modSp ord">
        <pc:chgData name="Alain Christopher Lattouf" userId="S::alain-christopher_lattouf@etu.u-bourgogne.fr::1d31e38e-018a-4cb2-a9e7-64abc5c74258" providerId="AD" clId="Web-{D4E13849-36E3-46A5-8559-90323CF7E72E}" dt="2024-04-03T08:51:09.790" v="1915" actId="1076"/>
        <pc:sldMkLst>
          <pc:docMk/>
          <pc:sldMk cId="4247011948" sldId="284"/>
        </pc:sldMkLst>
        <pc:spChg chg="add mod">
          <ac:chgData name="Alain Christopher Lattouf" userId="S::alain-christopher_lattouf@etu.u-bourgogne.fr::1d31e38e-018a-4cb2-a9e7-64abc5c74258" providerId="AD" clId="Web-{D4E13849-36E3-46A5-8559-90323CF7E72E}" dt="2024-04-03T06:55:08.137" v="663" actId="1076"/>
          <ac:spMkLst>
            <pc:docMk/>
            <pc:sldMk cId="4247011948" sldId="284"/>
            <ac:spMk id="15" creationId="{4AFC729E-23C8-20A8-1683-1C5E39BBCA31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8:51:09.790" v="1915" actId="1076"/>
          <ac:spMkLst>
            <pc:docMk/>
            <pc:sldMk cId="4247011948" sldId="284"/>
            <ac:spMk id="16" creationId="{4AFC729E-23C8-20A8-1683-1C5E39BBCA31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7:31:09.049" v="1569" actId="20577"/>
          <ac:spMkLst>
            <pc:docMk/>
            <pc:sldMk cId="4247011948" sldId="284"/>
            <ac:spMk id="17" creationId="{9B0EB157-A1B4-4068-FEA3-4CBDDBD87245}"/>
          </ac:spMkLst>
        </pc:spChg>
        <pc:grpChg chg="add del mod">
          <ac:chgData name="Alain Christopher Lattouf" userId="S::alain-christopher_lattouf@etu.u-bourgogne.fr::1d31e38e-018a-4cb2-a9e7-64abc5c74258" providerId="AD" clId="Web-{D4E13849-36E3-46A5-8559-90323CF7E72E}" dt="2024-04-03T06:49:53.636" v="599"/>
          <ac:grpSpMkLst>
            <pc:docMk/>
            <pc:sldMk cId="4247011948" sldId="284"/>
            <ac:grpSpMk id="12" creationId="{8B3CB9EA-67A9-D2DD-40A7-5ECDBC02D3D4}"/>
          </ac:grpSpMkLst>
        </pc:grpChg>
        <pc:picChg chg="mod">
          <ac:chgData name="Alain Christopher Lattouf" userId="S::alain-christopher_lattouf@etu.u-bourgogne.fr::1d31e38e-018a-4cb2-a9e7-64abc5c74258" providerId="AD" clId="Web-{D4E13849-36E3-46A5-8559-90323CF7E72E}" dt="2024-04-03T06:54:21.322" v="629" actId="1076"/>
          <ac:picMkLst>
            <pc:docMk/>
            <pc:sldMk cId="4247011948" sldId="284"/>
            <ac:picMk id="2" creationId="{543651D2-6AF8-9003-0080-B891156DBF1F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52:57.661" v="622"/>
          <ac:picMkLst>
            <pc:docMk/>
            <pc:sldMk cId="4247011948" sldId="284"/>
            <ac:picMk id="3" creationId="{161408F0-0100-A20C-8256-CD032E536D28}"/>
          </ac:picMkLst>
        </pc:picChg>
        <pc:picChg chg="mod">
          <ac:chgData name="Alain Christopher Lattouf" userId="S::alain-christopher_lattouf@etu.u-bourgogne.fr::1d31e38e-018a-4cb2-a9e7-64abc5c74258" providerId="AD" clId="Web-{D4E13849-36E3-46A5-8559-90323CF7E72E}" dt="2024-04-03T06:54:39.135" v="635" actId="1076"/>
          <ac:picMkLst>
            <pc:docMk/>
            <pc:sldMk cId="4247011948" sldId="284"/>
            <ac:picMk id="4" creationId="{6D24A4C0-D455-8EB0-FD18-6C3BB0379673}"/>
          </ac:picMkLst>
        </pc:picChg>
        <pc:picChg chg="mod">
          <ac:chgData name="Alain Christopher Lattouf" userId="S::alain-christopher_lattouf@etu.u-bourgogne.fr::1d31e38e-018a-4cb2-a9e7-64abc5c74258" providerId="AD" clId="Web-{D4E13849-36E3-46A5-8559-90323CF7E72E}" dt="2024-04-03T06:55:06.075" v="662" actId="1076"/>
          <ac:picMkLst>
            <pc:docMk/>
            <pc:sldMk cId="4247011948" sldId="284"/>
            <ac:picMk id="6" creationId="{472E0396-4CDF-8149-A07A-CD6B35A5A485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45:34.060" v="592"/>
          <ac:picMkLst>
            <pc:docMk/>
            <pc:sldMk cId="4247011948" sldId="284"/>
            <ac:picMk id="7" creationId="{C9AD92D3-C2FF-6386-9D35-D1E11B77C66F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49:52.526" v="598"/>
          <ac:picMkLst>
            <pc:docMk/>
            <pc:sldMk cId="4247011948" sldId="284"/>
            <ac:picMk id="13" creationId="{E4C3F76F-569D-2E64-0924-39122A060AC3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50:56.983" v="613"/>
          <ac:picMkLst>
            <pc:docMk/>
            <pc:sldMk cId="4247011948" sldId="284"/>
            <ac:picMk id="14" creationId="{E2F38153-9C7B-190E-5B3D-361CDA152673}"/>
          </ac:picMkLst>
        </pc:picChg>
      </pc:sldChg>
      <pc:sldChg chg="addSp delSp modSp ord">
        <pc:chgData name="Alain Christopher Lattouf" userId="S::alain-christopher_lattouf@etu.u-bourgogne.fr::1d31e38e-018a-4cb2-a9e7-64abc5c74258" providerId="AD" clId="Web-{D4E13849-36E3-46A5-8559-90323CF7E72E}" dt="2024-04-03T09:01:50.715" v="1921" actId="14100"/>
        <pc:sldMkLst>
          <pc:docMk/>
          <pc:sldMk cId="700736833" sldId="285"/>
        </pc:sldMkLst>
        <pc:spChg chg="add del mod">
          <ac:chgData name="Alain Christopher Lattouf" userId="S::alain-christopher_lattouf@etu.u-bourgogne.fr::1d31e38e-018a-4cb2-a9e7-64abc5c74258" providerId="AD" clId="Web-{D4E13849-36E3-46A5-8559-90323CF7E72E}" dt="2024-04-03T07:30:38.048" v="1559"/>
          <ac:spMkLst>
            <pc:docMk/>
            <pc:sldMk cId="700736833" sldId="285"/>
            <ac:spMk id="2" creationId="{B1F7EC85-4D8F-CF59-20E0-F9BB8E00498D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7:30:55.564" v="1565" actId="1076"/>
          <ac:spMkLst>
            <pc:docMk/>
            <pc:sldMk cId="700736833" sldId="285"/>
            <ac:spMk id="3" creationId="{DC642A13-1CAA-741A-39CD-81F534E6CD60}"/>
          </ac:spMkLst>
        </pc:spChg>
        <pc:spChg chg="add del">
          <ac:chgData name="Alain Christopher Lattouf" userId="S::alain-christopher_lattouf@etu.u-bourgogne.fr::1d31e38e-018a-4cb2-a9e7-64abc5c74258" providerId="AD" clId="Web-{D4E13849-36E3-46A5-8559-90323CF7E72E}" dt="2024-04-03T06:54:29.994" v="631"/>
          <ac:spMkLst>
            <pc:docMk/>
            <pc:sldMk cId="700736833" sldId="285"/>
            <ac:spMk id="6" creationId="{4AFC729E-23C8-20A8-1683-1C5E39BBCA31}"/>
          </ac:spMkLst>
        </pc:spChg>
        <pc:spChg chg="add">
          <ac:chgData name="Alain Christopher Lattouf" userId="S::alain-christopher_lattouf@etu.u-bourgogne.fr::1d31e38e-018a-4cb2-a9e7-64abc5c74258" providerId="AD" clId="Web-{D4E13849-36E3-46A5-8559-90323CF7E72E}" dt="2024-04-03T06:55:38.013" v="669"/>
          <ac:spMkLst>
            <pc:docMk/>
            <pc:sldMk cId="700736833" sldId="285"/>
            <ac:spMk id="7" creationId="{7DFBBF4F-80A9-7EE5-6AE9-D7B1E36EB2E0}"/>
          </ac:spMkLst>
        </pc:spChg>
        <pc:spChg chg="del mod">
          <ac:chgData name="Alain Christopher Lattouf" userId="S::alain-christopher_lattouf@etu.u-bourgogne.fr::1d31e38e-018a-4cb2-a9e7-64abc5c74258" providerId="AD" clId="Web-{D4E13849-36E3-46A5-8559-90323CF7E72E}" dt="2024-04-03T06:53:59.274" v="627"/>
          <ac:spMkLst>
            <pc:docMk/>
            <pc:sldMk cId="700736833" sldId="285"/>
            <ac:spMk id="11" creationId="{1E4D6FD8-FF3C-C5D8-F073-40FFC81BF463}"/>
          </ac:spMkLst>
        </pc:spChg>
        <pc:spChg chg="mod">
          <ac:chgData name="Alain Christopher Lattouf" userId="S::alain-christopher_lattouf@etu.u-bourgogne.fr::1d31e38e-018a-4cb2-a9e7-64abc5c74258" providerId="AD" clId="Web-{D4E13849-36E3-46A5-8559-90323CF7E72E}" dt="2024-04-03T07:47:18.523" v="1766" actId="1076"/>
          <ac:spMkLst>
            <pc:docMk/>
            <pc:sldMk cId="700736833" sldId="285"/>
            <ac:spMk id="14" creationId="{DC8ADA2A-7DF8-635C-D2E4-0E7B161FD655}"/>
          </ac:spMkLst>
        </pc:spChg>
        <pc:picChg chg="add del mod">
          <ac:chgData name="Alain Christopher Lattouf" userId="S::alain-christopher_lattouf@etu.u-bourgogne.fr::1d31e38e-018a-4cb2-a9e7-64abc5c74258" providerId="AD" clId="Web-{D4E13849-36E3-46A5-8559-90323CF7E72E}" dt="2024-04-03T07:30:22.265" v="1551"/>
          <ac:picMkLst>
            <pc:docMk/>
            <pc:sldMk cId="700736833" sldId="285"/>
            <ac:picMk id="4" creationId="{BFA7FAEC-1B54-3210-A91D-95F605426AF0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7:30:52.830" v="1564" actId="1076"/>
          <ac:picMkLst>
            <pc:docMk/>
            <pc:sldMk cId="700736833" sldId="285"/>
            <ac:picMk id="8" creationId="{371874FC-9BA6-CA07-54B9-EF0D52636CD6}"/>
          </ac:picMkLst>
        </pc:picChg>
        <pc:picChg chg="mod">
          <ac:chgData name="Alain Christopher Lattouf" userId="S::alain-christopher_lattouf@etu.u-bourgogne.fr::1d31e38e-018a-4cb2-a9e7-64abc5c74258" providerId="AD" clId="Web-{D4E13849-36E3-46A5-8559-90323CF7E72E}" dt="2024-04-03T09:01:50.715" v="1921" actId="14100"/>
          <ac:picMkLst>
            <pc:docMk/>
            <pc:sldMk cId="700736833" sldId="285"/>
            <ac:picMk id="9" creationId="{417915FC-AFA0-584F-2FE3-E1AF0B64F5A9}"/>
          </ac:picMkLst>
        </pc:picChg>
        <pc:picChg chg="del mod">
          <ac:chgData name="Alain Christopher Lattouf" userId="S::alain-christopher_lattouf@etu.u-bourgogne.fr::1d31e38e-018a-4cb2-a9e7-64abc5c74258" providerId="AD" clId="Web-{D4E13849-36E3-46A5-8559-90323CF7E72E}" dt="2024-04-03T06:53:52.492" v="624"/>
          <ac:picMkLst>
            <pc:docMk/>
            <pc:sldMk cId="700736833" sldId="285"/>
            <ac:picMk id="10" creationId="{BFFEAEAF-A241-C9E6-AE8E-47B055949841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9:01:42.917" v="1919" actId="1076"/>
          <ac:picMkLst>
            <pc:docMk/>
            <pc:sldMk cId="700736833" sldId="285"/>
            <ac:picMk id="13" creationId="{F9FDEA5F-3D01-05E7-3050-BD34ADB8F634}"/>
          </ac:picMkLst>
        </pc:picChg>
      </pc:sldChg>
      <pc:sldChg chg="addSp delSp modSp add ord replId addAnim">
        <pc:chgData name="Alain Christopher Lattouf" userId="S::alain-christopher_lattouf@etu.u-bourgogne.fr::1d31e38e-018a-4cb2-a9e7-64abc5c74258" providerId="AD" clId="Web-{D4E13849-36E3-46A5-8559-90323CF7E72E}" dt="2024-04-03T07:43:17.916" v="1738"/>
        <pc:sldMkLst>
          <pc:docMk/>
          <pc:sldMk cId="487181821" sldId="288"/>
        </pc:sldMkLst>
        <pc:spChg chg="del mod">
          <ac:chgData name="Alain Christopher Lattouf" userId="S::alain-christopher_lattouf@etu.u-bourgogne.fr::1d31e38e-018a-4cb2-a9e7-64abc5c74258" providerId="AD" clId="Web-{D4E13849-36E3-46A5-8559-90323CF7E72E}" dt="2024-04-03T06:09:06.633" v="51"/>
          <ac:spMkLst>
            <pc:docMk/>
            <pc:sldMk cId="487181821" sldId="288"/>
            <ac:spMk id="3" creationId="{DC642A13-1CAA-741A-39CD-81F534E6CD60}"/>
          </ac:spMkLst>
        </pc:spChg>
        <pc:spChg chg="del">
          <ac:chgData name="Alain Christopher Lattouf" userId="S::alain-christopher_lattouf@etu.u-bourgogne.fr::1d31e38e-018a-4cb2-a9e7-64abc5c74258" providerId="AD" clId="Web-{D4E13849-36E3-46A5-8559-90323CF7E72E}" dt="2024-04-03T06:08:57.632" v="47"/>
          <ac:spMkLst>
            <pc:docMk/>
            <pc:sldMk cId="487181821" sldId="288"/>
            <ac:spMk id="11" creationId="{1E4D6FD8-FF3C-C5D8-F073-40FFC81BF463}"/>
          </ac:spMkLst>
        </pc:spChg>
        <pc:spChg chg="mod">
          <ac:chgData name="Alain Christopher Lattouf" userId="S::alain-christopher_lattouf@etu.u-bourgogne.fr::1d31e38e-018a-4cb2-a9e7-64abc5c74258" providerId="AD" clId="Web-{D4E13849-36E3-46A5-8559-90323CF7E72E}" dt="2024-04-03T06:26:39.703" v="277" actId="20577"/>
          <ac:spMkLst>
            <pc:docMk/>
            <pc:sldMk cId="487181821" sldId="288"/>
            <ac:spMk id="14" creationId="{DC8ADA2A-7DF8-635C-D2E4-0E7B161FD655}"/>
          </ac:spMkLst>
        </pc:spChg>
        <pc:picChg chg="add del mod">
          <ac:chgData name="Alain Christopher Lattouf" userId="S::alain-christopher_lattouf@etu.u-bourgogne.fr::1d31e38e-018a-4cb2-a9e7-64abc5c74258" providerId="AD" clId="Web-{D4E13849-36E3-46A5-8559-90323CF7E72E}" dt="2024-04-03T06:14:09.852" v="93"/>
          <ac:picMkLst>
            <pc:docMk/>
            <pc:sldMk cId="487181821" sldId="288"/>
            <ac:picMk id="2" creationId="{E39FD7CE-4F14-0651-DD74-59BFEC3CB9C4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09:03.992" v="50"/>
          <ac:picMkLst>
            <pc:docMk/>
            <pc:sldMk cId="487181821" sldId="288"/>
            <ac:picMk id="4" creationId="{BFA7FAEC-1B54-3210-A91D-95F605426AF0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14:10.617" v="94"/>
          <ac:picMkLst>
            <pc:docMk/>
            <pc:sldMk cId="487181821" sldId="288"/>
            <ac:picMk id="6" creationId="{8E7860EF-BF8C-3B60-1E4A-43062AADDC43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14:11.367" v="95"/>
          <ac:picMkLst>
            <pc:docMk/>
            <pc:sldMk cId="487181821" sldId="288"/>
            <ac:picMk id="7" creationId="{1D474B92-5B13-42FE-1633-C01AB743405D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09:01.695" v="48"/>
          <ac:picMkLst>
            <pc:docMk/>
            <pc:sldMk cId="487181821" sldId="288"/>
            <ac:picMk id="8" creationId="{371874FC-9BA6-CA07-54B9-EF0D52636CD6}"/>
          </ac:picMkLst>
        </pc:picChg>
        <pc:picChg chg="del mod">
          <ac:chgData name="Alain Christopher Lattouf" userId="S::alain-christopher_lattouf@etu.u-bourgogne.fr::1d31e38e-018a-4cb2-a9e7-64abc5c74258" providerId="AD" clId="Web-{D4E13849-36E3-46A5-8559-90323CF7E72E}" dt="2024-04-03T06:10:09.464" v="56"/>
          <ac:picMkLst>
            <pc:docMk/>
            <pc:sldMk cId="487181821" sldId="288"/>
            <ac:picMk id="9" creationId="{417915FC-AFA0-584F-2FE3-E1AF0B64F5A9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08:54.366" v="46"/>
          <ac:picMkLst>
            <pc:docMk/>
            <pc:sldMk cId="487181821" sldId="288"/>
            <ac:picMk id="10" creationId="{BFFEAEAF-A241-C9E6-AE8E-47B055949841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13:58.538" v="88"/>
          <ac:picMkLst>
            <pc:docMk/>
            <pc:sldMk cId="487181821" sldId="288"/>
            <ac:picMk id="13" creationId="{F9D3478A-973D-BBF7-88B7-56A3D269A9D0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22:57.848" v="192"/>
          <ac:picMkLst>
            <pc:docMk/>
            <pc:sldMk cId="487181821" sldId="288"/>
            <ac:picMk id="15" creationId="{DB8B9F4F-E9FC-C595-8EB9-6263D6EB2B05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22:58.535" v="193"/>
          <ac:picMkLst>
            <pc:docMk/>
            <pc:sldMk cId="487181821" sldId="288"/>
            <ac:picMk id="16" creationId="{4D88EE09-2647-99FC-4EE8-DBDCAF933E7D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23:00.004" v="194"/>
          <ac:picMkLst>
            <pc:docMk/>
            <pc:sldMk cId="487181821" sldId="288"/>
            <ac:picMk id="17" creationId="{9A044AA4-D4A3-BBB0-2A29-1C95CE07917A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6:26:28.421" v="274" actId="1076"/>
          <ac:picMkLst>
            <pc:docMk/>
            <pc:sldMk cId="487181821" sldId="288"/>
            <ac:picMk id="18" creationId="{6C03D9F2-CBEB-0FCE-C8F6-4A105E70F039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6:26:26.640" v="273" actId="1076"/>
          <ac:picMkLst>
            <pc:docMk/>
            <pc:sldMk cId="487181821" sldId="288"/>
            <ac:picMk id="19" creationId="{AA8BC21B-3E86-888B-83F2-CACC0F0F9DF2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6:26:03.592" v="268"/>
          <ac:picMkLst>
            <pc:docMk/>
            <pc:sldMk cId="487181821" sldId="288"/>
            <ac:picMk id="20" creationId="{E638E2DE-EB6C-504B-316B-C32B9C917561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6:26:30.281" v="275" actId="1076"/>
          <ac:picMkLst>
            <pc:docMk/>
            <pc:sldMk cId="487181821" sldId="288"/>
            <ac:picMk id="21" creationId="{17132BF1-7FBC-0085-63B2-CBECB4BFB887}"/>
          </ac:picMkLst>
        </pc:picChg>
      </pc:sldChg>
      <pc:sldChg chg="delSp modSp add ord replId">
        <pc:chgData name="Alain Christopher Lattouf" userId="S::alain-christopher_lattouf@etu.u-bourgogne.fr::1d31e38e-018a-4cb2-a9e7-64abc5c74258" providerId="AD" clId="Web-{D4E13849-36E3-46A5-8559-90323CF7E72E}" dt="2024-04-03T07:08:19.492" v="1138" actId="1076"/>
        <pc:sldMkLst>
          <pc:docMk/>
          <pc:sldMk cId="2706861865" sldId="289"/>
        </pc:sldMkLst>
        <pc:picChg chg="mod">
          <ac:chgData name="Alain Christopher Lattouf" userId="S::alain-christopher_lattouf@etu.u-bourgogne.fr::1d31e38e-018a-4cb2-a9e7-64abc5c74258" providerId="AD" clId="Web-{D4E13849-36E3-46A5-8559-90323CF7E72E}" dt="2024-04-03T07:08:19.492" v="1138" actId="1076"/>
          <ac:picMkLst>
            <pc:docMk/>
            <pc:sldMk cId="2706861865" sldId="289"/>
            <ac:picMk id="2" creationId="{E39FD7CE-4F14-0651-DD74-59BFEC3CB9C4}"/>
          </ac:picMkLst>
        </pc:picChg>
        <pc:picChg chg="mod">
          <ac:chgData name="Alain Christopher Lattouf" userId="S::alain-christopher_lattouf@etu.u-bourgogne.fr::1d31e38e-018a-4cb2-a9e7-64abc5c74258" providerId="AD" clId="Web-{D4E13849-36E3-46A5-8559-90323CF7E72E}" dt="2024-04-03T07:08:17.851" v="1137" actId="1076"/>
          <ac:picMkLst>
            <pc:docMk/>
            <pc:sldMk cId="2706861865" sldId="289"/>
            <ac:picMk id="6" creationId="{8E7860EF-BF8C-3B60-1E4A-43062AADDC43}"/>
          </ac:picMkLst>
        </pc:picChg>
        <pc:picChg chg="mod">
          <ac:chgData name="Alain Christopher Lattouf" userId="S::alain-christopher_lattouf@etu.u-bourgogne.fr::1d31e38e-018a-4cb2-a9e7-64abc5c74258" providerId="AD" clId="Web-{D4E13849-36E3-46A5-8559-90323CF7E72E}" dt="2024-04-03T07:08:14.179" v="1136" actId="1076"/>
          <ac:picMkLst>
            <pc:docMk/>
            <pc:sldMk cId="2706861865" sldId="289"/>
            <ac:picMk id="7" creationId="{1D474B92-5B13-42FE-1633-C01AB743405D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08:12.460" v="1135"/>
          <ac:picMkLst>
            <pc:docMk/>
            <pc:sldMk cId="2706861865" sldId="289"/>
            <ac:picMk id="13" creationId="{F9D3478A-973D-BBF7-88B7-56A3D269A9D0}"/>
          </ac:picMkLst>
        </pc:picChg>
      </pc:sldChg>
      <pc:sldChg chg="add replId">
        <pc:chgData name="Alain Christopher Lattouf" userId="S::alain-christopher_lattouf@etu.u-bourgogne.fr::1d31e38e-018a-4cb2-a9e7-64abc5c74258" providerId="AD" clId="Web-{D4E13849-36E3-46A5-8559-90323CF7E72E}" dt="2024-04-03T06:22:06.314" v="146"/>
        <pc:sldMkLst>
          <pc:docMk/>
          <pc:sldMk cId="3604451260" sldId="290"/>
        </pc:sldMkLst>
      </pc:sldChg>
      <pc:sldChg chg="addSp delSp modSp add replId addAnim">
        <pc:chgData name="Alain Christopher Lattouf" userId="S::alain-christopher_lattouf@etu.u-bourgogne.fr::1d31e38e-018a-4cb2-a9e7-64abc5c74258" providerId="AD" clId="Web-{D4E13849-36E3-46A5-8559-90323CF7E72E}" dt="2024-04-03T07:43:30.433" v="1741"/>
        <pc:sldMkLst>
          <pc:docMk/>
          <pc:sldMk cId="4093692472" sldId="291"/>
        </pc:sldMkLst>
        <pc:spChg chg="mod">
          <ac:chgData name="Alain Christopher Lattouf" userId="S::alain-christopher_lattouf@etu.u-bourgogne.fr::1d31e38e-018a-4cb2-a9e7-64abc5c74258" providerId="AD" clId="Web-{D4E13849-36E3-46A5-8559-90323CF7E72E}" dt="2024-04-03T06:27:14.392" v="285" actId="20577"/>
          <ac:spMkLst>
            <pc:docMk/>
            <pc:sldMk cId="4093692472" sldId="291"/>
            <ac:spMk id="14" creationId="{DC8ADA2A-7DF8-635C-D2E4-0E7B161FD655}"/>
          </ac:spMkLst>
        </pc:spChg>
        <pc:picChg chg="add mod">
          <ac:chgData name="Alain Christopher Lattouf" userId="S::alain-christopher_lattouf@etu.u-bourgogne.fr::1d31e38e-018a-4cb2-a9e7-64abc5c74258" providerId="AD" clId="Web-{D4E13849-36E3-46A5-8559-90323CF7E72E}" dt="2024-04-03T06:27:46.957" v="287" actId="1076"/>
          <ac:picMkLst>
            <pc:docMk/>
            <pc:sldMk cId="4093692472" sldId="291"/>
            <ac:picMk id="2" creationId="{9B79D13A-179F-8004-19BC-58A92FB8644E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6:28:58.679" v="293" actId="14100"/>
          <ac:picMkLst>
            <pc:docMk/>
            <pc:sldMk cId="4093692472" sldId="291"/>
            <ac:picMk id="3" creationId="{0E3DE0F5-5BD5-0EA3-2BCB-A5CD929EA57C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6:29:19.227" v="297" actId="1076"/>
          <ac:picMkLst>
            <pc:docMk/>
            <pc:sldMk cId="4093692472" sldId="291"/>
            <ac:picMk id="4" creationId="{8CA3D75F-1C28-7905-5FB3-C81C878793E8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27:09.127" v="281"/>
          <ac:picMkLst>
            <pc:docMk/>
            <pc:sldMk cId="4093692472" sldId="291"/>
            <ac:picMk id="18" creationId="{6C03D9F2-CBEB-0FCE-C8F6-4A105E70F039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27:10.220" v="282"/>
          <ac:picMkLst>
            <pc:docMk/>
            <pc:sldMk cId="4093692472" sldId="291"/>
            <ac:picMk id="19" creationId="{AA8BC21B-3E86-888B-83F2-CACC0F0F9DF2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27:11.455" v="283"/>
          <ac:picMkLst>
            <pc:docMk/>
            <pc:sldMk cId="4093692472" sldId="291"/>
            <ac:picMk id="20" creationId="{E638E2DE-EB6C-504B-316B-C32B9C917561}"/>
          </ac:picMkLst>
        </pc:picChg>
      </pc:sldChg>
      <pc:sldChg chg="addSp delSp modSp add replId addAnim">
        <pc:chgData name="Alain Christopher Lattouf" userId="S::alain-christopher_lattouf@etu.u-bourgogne.fr::1d31e38e-018a-4cb2-a9e7-64abc5c74258" providerId="AD" clId="Web-{D4E13849-36E3-46A5-8559-90323CF7E72E}" dt="2024-04-03T07:43:09.197" v="1735"/>
        <pc:sldMkLst>
          <pc:docMk/>
          <pc:sldMk cId="3547640150" sldId="292"/>
        </pc:sldMkLst>
        <pc:spChg chg="add mod">
          <ac:chgData name="Alain Christopher Lattouf" userId="S::alain-christopher_lattouf@etu.u-bourgogne.fr::1d31e38e-018a-4cb2-a9e7-64abc5c74258" providerId="AD" clId="Web-{D4E13849-36E3-46A5-8559-90323CF7E72E}" dt="2024-04-03T06:32:49.738" v="395" actId="1076"/>
          <ac:spMkLst>
            <pc:docMk/>
            <pc:sldMk cId="3547640150" sldId="292"/>
            <ac:spMk id="2" creationId="{DC90207A-EAFF-45C1-D979-0922359E3524}"/>
          </ac:spMkLst>
        </pc:spChg>
        <pc:spChg chg="add mod ord">
          <ac:chgData name="Alain Christopher Lattouf" userId="S::alain-christopher_lattouf@etu.u-bourgogne.fr::1d31e38e-018a-4cb2-a9e7-64abc5c74258" providerId="AD" clId="Web-{D4E13849-36E3-46A5-8559-90323CF7E72E}" dt="2024-04-03T06:33:22.177" v="401" actId="1076"/>
          <ac:spMkLst>
            <pc:docMk/>
            <pc:sldMk cId="3547640150" sldId="292"/>
            <ac:spMk id="3" creationId="{C4DEB60D-2B09-363F-F417-EC08A2D4269E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6:32:03.501" v="351" actId="1076"/>
          <ac:spMkLst>
            <pc:docMk/>
            <pc:sldMk cId="3547640150" sldId="292"/>
            <ac:spMk id="4" creationId="{746E7AB7-1351-3971-6031-CD21CC75C341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6:33:16.161" v="400" actId="1076"/>
          <ac:spMkLst>
            <pc:docMk/>
            <pc:sldMk cId="3547640150" sldId="292"/>
            <ac:spMk id="6" creationId="{1AB90DE6-A24D-0353-AF1F-6E7C1683E117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6:32:51.894" v="396" actId="1076"/>
          <ac:spMkLst>
            <pc:docMk/>
            <pc:sldMk cId="3547640150" sldId="292"/>
            <ac:spMk id="7" creationId="{55430683-DBA7-E090-DCCF-9D7EA0C3CB1D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6:32:57.176" v="397" actId="1076"/>
          <ac:spMkLst>
            <pc:docMk/>
            <pc:sldMk cId="3547640150" sldId="292"/>
            <ac:spMk id="8" creationId="{4039EE87-4262-4474-7FF6-F5C140B2D811}"/>
          </ac:spMkLst>
        </pc:spChg>
        <pc:spChg chg="add">
          <ac:chgData name="Alain Christopher Lattouf" userId="S::alain-christopher_lattouf@etu.u-bourgogne.fr::1d31e38e-018a-4cb2-a9e7-64abc5c74258" providerId="AD" clId="Web-{D4E13849-36E3-46A5-8559-90323CF7E72E}" dt="2024-04-03T06:34:00.398" v="405"/>
          <ac:spMkLst>
            <pc:docMk/>
            <pc:sldMk cId="3547640150" sldId="292"/>
            <ac:spMk id="13" creationId="{DF25A1AB-18B5-353B-E51D-4D89C6EAB33E}"/>
          </ac:spMkLst>
        </pc:spChg>
        <pc:spChg chg="mod">
          <ac:chgData name="Alain Christopher Lattouf" userId="S::alain-christopher_lattouf@etu.u-bourgogne.fr::1d31e38e-018a-4cb2-a9e7-64abc5c74258" providerId="AD" clId="Web-{D4E13849-36E3-46A5-8559-90323CF7E72E}" dt="2024-04-03T07:37:05.053" v="1712" actId="20577"/>
          <ac:spMkLst>
            <pc:docMk/>
            <pc:sldMk cId="3547640150" sldId="292"/>
            <ac:spMk id="14" creationId="{DC8ADA2A-7DF8-635C-D2E4-0E7B161FD655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6:34:07.539" v="407" actId="1076"/>
          <ac:spMkLst>
            <pc:docMk/>
            <pc:sldMk cId="3547640150" sldId="292"/>
            <ac:spMk id="15" creationId="{4893AD29-289E-D27A-A478-D0A495AD5F3F}"/>
          </ac:spMkLst>
        </pc:spChg>
        <pc:grpChg chg="add mod">
          <ac:chgData name="Alain Christopher Lattouf" userId="S::alain-christopher_lattouf@etu.u-bourgogne.fr::1d31e38e-018a-4cb2-a9e7-64abc5c74258" providerId="AD" clId="Web-{D4E13849-36E3-46A5-8559-90323CF7E72E}" dt="2024-04-03T06:33:11.395" v="399" actId="1076"/>
          <ac:grpSpMkLst>
            <pc:docMk/>
            <pc:sldMk cId="3547640150" sldId="292"/>
            <ac:grpSpMk id="9" creationId="{53CA7980-D0E6-6B05-47BA-DB00AB904A07}"/>
          </ac:grpSpMkLst>
        </pc:grpChg>
        <pc:grpChg chg="add mod">
          <ac:chgData name="Alain Christopher Lattouf" userId="S::alain-christopher_lattouf@etu.u-bourgogne.fr::1d31e38e-018a-4cb2-a9e7-64abc5c74258" providerId="AD" clId="Web-{D4E13849-36E3-46A5-8559-90323CF7E72E}" dt="2024-04-03T06:33:32.647" v="403" actId="1076"/>
          <ac:grpSpMkLst>
            <pc:docMk/>
            <pc:sldMk cId="3547640150" sldId="292"/>
            <ac:grpSpMk id="10" creationId="{36CEF772-B45A-B0E9-66E4-BCC6B9B501DB}"/>
          </ac:grpSpMkLst>
        </pc:grpChg>
        <pc:grpChg chg="add">
          <ac:chgData name="Alain Christopher Lattouf" userId="S::alain-christopher_lattouf@etu.u-bourgogne.fr::1d31e38e-018a-4cb2-a9e7-64abc5c74258" providerId="AD" clId="Web-{D4E13849-36E3-46A5-8559-90323CF7E72E}" dt="2024-04-03T06:33:45.929" v="404"/>
          <ac:grpSpMkLst>
            <pc:docMk/>
            <pc:sldMk cId="3547640150" sldId="292"/>
            <ac:grpSpMk id="11" creationId="{60400951-9810-E3C8-8E91-03F226195B05}"/>
          </ac:grpSpMkLst>
        </pc:grpChg>
        <pc:picChg chg="del">
          <ac:chgData name="Alain Christopher Lattouf" userId="S::alain-christopher_lattouf@etu.u-bourgogne.fr::1d31e38e-018a-4cb2-a9e7-64abc5c74258" providerId="AD" clId="Web-{D4E13849-36E3-46A5-8559-90323CF7E72E}" dt="2024-04-03T06:30:21.637" v="327"/>
          <ac:picMkLst>
            <pc:docMk/>
            <pc:sldMk cId="3547640150" sldId="292"/>
            <ac:picMk id="18" creationId="{6C03D9F2-CBEB-0FCE-C8F6-4A105E70F039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30:20.824" v="326"/>
          <ac:picMkLst>
            <pc:docMk/>
            <pc:sldMk cId="3547640150" sldId="292"/>
            <ac:picMk id="19" creationId="{AA8BC21B-3E86-888B-83F2-CACC0F0F9DF2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30:20.152" v="325"/>
          <ac:picMkLst>
            <pc:docMk/>
            <pc:sldMk cId="3547640150" sldId="292"/>
            <ac:picMk id="21" creationId="{17132BF1-7FBC-0085-63B2-CBECB4BFB887}"/>
          </ac:picMkLst>
        </pc:picChg>
      </pc:sldChg>
      <pc:sldChg chg="addSp delSp modSp add ord replId addAnim modAnim">
        <pc:chgData name="Alain Christopher Lattouf" userId="S::alain-christopher_lattouf@etu.u-bourgogne.fr::1d31e38e-018a-4cb2-a9e7-64abc5c74258" providerId="AD" clId="Web-{D4E13849-36E3-46A5-8559-90323CF7E72E}" dt="2024-04-03T08:41:29.446" v="1914" actId="1076"/>
        <pc:sldMkLst>
          <pc:docMk/>
          <pc:sldMk cId="2663242944" sldId="293"/>
        </pc:sldMkLst>
        <pc:spChg chg="del">
          <ac:chgData name="Alain Christopher Lattouf" userId="S::alain-christopher_lattouf@etu.u-bourgogne.fr::1d31e38e-018a-4cb2-a9e7-64abc5c74258" providerId="AD" clId="Web-{D4E13849-36E3-46A5-8559-90323CF7E72E}" dt="2024-04-03T07:12:22.661" v="1169"/>
          <ac:spMkLst>
            <pc:docMk/>
            <pc:sldMk cId="2663242944" sldId="293"/>
            <ac:spMk id="11" creationId="{C7DD6A59-3029-77BF-9B7F-09BCBCC3B04A}"/>
          </ac:spMkLst>
        </pc:spChg>
        <pc:spChg chg="del">
          <ac:chgData name="Alain Christopher Lattouf" userId="S::alain-christopher_lattouf@etu.u-bourgogne.fr::1d31e38e-018a-4cb2-a9e7-64abc5c74258" providerId="AD" clId="Web-{D4E13849-36E3-46A5-8559-90323CF7E72E}" dt="2024-04-03T07:12:22.661" v="1167"/>
          <ac:spMkLst>
            <pc:docMk/>
            <pc:sldMk cId="2663242944" sldId="293"/>
            <ac:spMk id="14" creationId="{3CA604D9-F5E1-1108-68EF-3ED65256E4FF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8:11:20.381" v="1816" actId="20577"/>
          <ac:spMkLst>
            <pc:docMk/>
            <pc:sldMk cId="2663242944" sldId="293"/>
            <ac:spMk id="17" creationId="{85DBBE96-4789-E4C7-A0BD-3E470082BE4C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8:34:50.910" v="1911" actId="20577"/>
          <ac:spMkLst>
            <pc:docMk/>
            <pc:sldMk cId="2663242944" sldId="293"/>
            <ac:spMk id="18" creationId="{3FA50D47-366E-3D3B-3F3A-3DF48963E039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7:32:29.444" v="1591" actId="1076"/>
          <ac:spMkLst>
            <pc:docMk/>
            <pc:sldMk cId="2663242944" sldId="293"/>
            <ac:spMk id="19" creationId="{0B62FE2E-8F6D-01E6-CEEA-D32CC3E2C783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7:35:28.797" v="1677" actId="1076"/>
          <ac:spMkLst>
            <pc:docMk/>
            <pc:sldMk cId="2663242944" sldId="293"/>
            <ac:spMk id="20" creationId="{AC6BDC35-862E-78B9-5FC4-5EE935AAA8F5}"/>
          </ac:spMkLst>
        </pc:spChg>
        <pc:spChg chg="add">
          <ac:chgData name="Alain Christopher Lattouf" userId="S::alain-christopher_lattouf@etu.u-bourgogne.fr::1d31e38e-018a-4cb2-a9e7-64abc5c74258" providerId="AD" clId="Web-{D4E13849-36E3-46A5-8559-90323CF7E72E}" dt="2024-04-03T07:32:20.319" v="1589"/>
          <ac:spMkLst>
            <pc:docMk/>
            <pc:sldMk cId="2663242944" sldId="293"/>
            <ac:spMk id="21" creationId="{95E1A58A-69C2-A14A-74AE-EE9B56E9DEF6}"/>
          </ac:spMkLst>
        </pc:spChg>
        <pc:spChg chg="add del mod">
          <ac:chgData name="Alain Christopher Lattouf" userId="S::alain-christopher_lattouf@etu.u-bourgogne.fr::1d31e38e-018a-4cb2-a9e7-64abc5c74258" providerId="AD" clId="Web-{D4E13849-36E3-46A5-8559-90323CF7E72E}" dt="2024-04-03T07:35:26.500" v="1676"/>
          <ac:spMkLst>
            <pc:docMk/>
            <pc:sldMk cId="2663242944" sldId="293"/>
            <ac:spMk id="22" creationId="{2CC32D48-456B-ACA5-895B-D832F870D45D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8:11:07.865" v="1814" actId="20577"/>
          <ac:spMkLst>
            <pc:docMk/>
            <pc:sldMk cId="2663242944" sldId="293"/>
            <ac:spMk id="23" creationId="{14F94CDE-41CA-FBD0-8EDB-2BB17787CC62}"/>
          </ac:spMkLst>
        </pc:spChg>
        <pc:picChg chg="add mod">
          <ac:chgData name="Alain Christopher Lattouf" userId="S::alain-christopher_lattouf@etu.u-bourgogne.fr::1d31e38e-018a-4cb2-a9e7-64abc5c74258" providerId="AD" clId="Web-{D4E13849-36E3-46A5-8559-90323CF7E72E}" dt="2024-04-03T08:41:29.446" v="1914" actId="1076"/>
          <ac:picMkLst>
            <pc:docMk/>
            <pc:sldMk cId="2663242944" sldId="293"/>
            <ac:picMk id="3" creationId="{4B984BDB-12AB-1091-36FC-ABA088A74B2F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12:12.004" v="1162"/>
          <ac:picMkLst>
            <pc:docMk/>
            <pc:sldMk cId="2663242944" sldId="293"/>
            <ac:picMk id="3" creationId="{92DB22DB-2502-FDDB-3124-94477C0DE6D3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12:22.661" v="1170"/>
          <ac:picMkLst>
            <pc:docMk/>
            <pc:sldMk cId="2663242944" sldId="293"/>
            <ac:picMk id="4" creationId="{5A7C9230-8F4B-BB9C-91F8-6A131DE66CB4}"/>
          </ac:picMkLst>
        </pc:picChg>
        <pc:picChg chg="del mod">
          <ac:chgData name="Alain Christopher Lattouf" userId="S::alain-christopher_lattouf@etu.u-bourgogne.fr::1d31e38e-018a-4cb2-a9e7-64abc5c74258" providerId="AD" clId="Web-{D4E13849-36E3-46A5-8559-90323CF7E72E}" dt="2024-04-03T07:31:25.691" v="1573"/>
          <ac:picMkLst>
            <pc:docMk/>
            <pc:sldMk cId="2663242944" sldId="293"/>
            <ac:picMk id="6" creationId="{F9E5D08B-88C2-6731-55B1-68259086E5A9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12:12.895" v="1163"/>
          <ac:picMkLst>
            <pc:docMk/>
            <pc:sldMk cId="2663242944" sldId="293"/>
            <ac:picMk id="7" creationId="{54537E54-11B7-4122-CBE0-712050E063C8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12:11.332" v="1161"/>
          <ac:picMkLst>
            <pc:docMk/>
            <pc:sldMk cId="2663242944" sldId="293"/>
            <ac:picMk id="8" creationId="{DC121AC4-8CCE-966F-7275-B54FDE8BB3D6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7:32:31.304" v="1592" actId="1076"/>
          <ac:picMkLst>
            <pc:docMk/>
            <pc:sldMk cId="2663242944" sldId="293"/>
            <ac:picMk id="9" creationId="{600FD067-34AE-E3CE-2F88-2C281AE9A7E4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12:13.489" v="1164"/>
          <ac:picMkLst>
            <pc:docMk/>
            <pc:sldMk cId="2663242944" sldId="293"/>
            <ac:picMk id="10" creationId="{EECB34C4-24D1-96A3-9196-DEB67ECAC227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12:22.661" v="1168"/>
          <ac:picMkLst>
            <pc:docMk/>
            <pc:sldMk cId="2663242944" sldId="293"/>
            <ac:picMk id="12" creationId="{972E2938-066E-A21A-E194-12EE8144F7D1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7:19:01.370" v="1245" actId="1076"/>
          <ac:picMkLst>
            <pc:docMk/>
            <pc:sldMk cId="2663242944" sldId="293"/>
            <ac:picMk id="15" creationId="{B8925BBA-1E51-5990-73F3-777F3ECF523F}"/>
          </ac:picMkLst>
        </pc:picChg>
      </pc:sldChg>
      <pc:sldChg chg="delSp modSp add del ord replId">
        <pc:chgData name="Alain Christopher Lattouf" userId="S::alain-christopher_lattouf@etu.u-bourgogne.fr::1d31e38e-018a-4cb2-a9e7-64abc5c74258" providerId="AD" clId="Web-{D4E13849-36E3-46A5-8559-90323CF7E72E}" dt="2024-04-03T07:25:25.796" v="1485"/>
        <pc:sldMkLst>
          <pc:docMk/>
          <pc:sldMk cId="1808074939" sldId="294"/>
        </pc:sldMkLst>
        <pc:spChg chg="del">
          <ac:chgData name="Alain Christopher Lattouf" userId="S::alain-christopher_lattouf@etu.u-bourgogne.fr::1d31e38e-018a-4cb2-a9e7-64abc5c74258" providerId="AD" clId="Web-{D4E13849-36E3-46A5-8559-90323CF7E72E}" dt="2024-04-03T06:44:35.197" v="573"/>
          <ac:spMkLst>
            <pc:docMk/>
            <pc:sldMk cId="1808074939" sldId="294"/>
            <ac:spMk id="11" creationId="{C7DD6A59-3029-77BF-9B7F-09BCBCC3B04A}"/>
          </ac:spMkLst>
        </pc:spChg>
        <pc:spChg chg="mod">
          <ac:chgData name="Alain Christopher Lattouf" userId="S::alain-christopher_lattouf@etu.u-bourgogne.fr::1d31e38e-018a-4cb2-a9e7-64abc5c74258" providerId="AD" clId="Web-{D4E13849-36E3-46A5-8559-90323CF7E72E}" dt="2024-04-03T06:45:06.449" v="588" actId="1076"/>
          <ac:spMkLst>
            <pc:docMk/>
            <pc:sldMk cId="1808074939" sldId="294"/>
            <ac:spMk id="14" creationId="{3CA604D9-F5E1-1108-68EF-3ED65256E4FF}"/>
          </ac:spMkLst>
        </pc:spChg>
        <pc:picChg chg="mod">
          <ac:chgData name="Alain Christopher Lattouf" userId="S::alain-christopher_lattouf@etu.u-bourgogne.fr::1d31e38e-018a-4cb2-a9e7-64abc5c74258" providerId="AD" clId="Web-{D4E13849-36E3-46A5-8559-90323CF7E72E}" dt="2024-04-03T06:44:53.370" v="580" actId="1076"/>
          <ac:picMkLst>
            <pc:docMk/>
            <pc:sldMk cId="1808074939" sldId="294"/>
            <ac:picMk id="3" creationId="{92DB22DB-2502-FDDB-3124-94477C0DE6D3}"/>
          </ac:picMkLst>
        </pc:picChg>
        <pc:picChg chg="mod">
          <ac:chgData name="Alain Christopher Lattouf" userId="S::alain-christopher_lattouf@etu.u-bourgogne.fr::1d31e38e-018a-4cb2-a9e7-64abc5c74258" providerId="AD" clId="Web-{D4E13849-36E3-46A5-8559-90323CF7E72E}" dt="2024-04-03T06:45:11.402" v="590" actId="1076"/>
          <ac:picMkLst>
            <pc:docMk/>
            <pc:sldMk cId="1808074939" sldId="294"/>
            <ac:picMk id="4" creationId="{5A7C9230-8F4B-BB9C-91F8-6A131DE66CB4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44:51.823" v="579"/>
          <ac:picMkLst>
            <pc:docMk/>
            <pc:sldMk cId="1808074939" sldId="294"/>
            <ac:picMk id="6" creationId="{F9E5D08B-88C2-6731-55B1-68259086E5A9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44:29.775" v="571"/>
          <ac:picMkLst>
            <pc:docMk/>
            <pc:sldMk cId="1808074939" sldId="294"/>
            <ac:picMk id="7" creationId="{54537E54-11B7-4122-CBE0-712050E063C8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44:28.822" v="570"/>
          <ac:picMkLst>
            <pc:docMk/>
            <pc:sldMk cId="1808074939" sldId="294"/>
            <ac:picMk id="8" creationId="{DC121AC4-8CCE-966F-7275-B54FDE8BB3D6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44:31.869" v="572"/>
          <ac:picMkLst>
            <pc:docMk/>
            <pc:sldMk cId="1808074939" sldId="294"/>
            <ac:picMk id="10" creationId="{EECB34C4-24D1-96A3-9196-DEB67ECAC227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44:36.713" v="574"/>
          <ac:picMkLst>
            <pc:docMk/>
            <pc:sldMk cId="1808074939" sldId="294"/>
            <ac:picMk id="12" creationId="{972E2938-066E-A21A-E194-12EE8144F7D1}"/>
          </ac:picMkLst>
        </pc:picChg>
      </pc:sldChg>
      <pc:sldChg chg="delSp add del replId">
        <pc:chgData name="Alain Christopher Lattouf" userId="S::alain-christopher_lattouf@etu.u-bourgogne.fr::1d31e38e-018a-4cb2-a9e7-64abc5c74258" providerId="AD" clId="Web-{D4E13849-36E3-46A5-8559-90323CF7E72E}" dt="2024-04-03T07:09:22.995" v="1144"/>
        <pc:sldMkLst>
          <pc:docMk/>
          <pc:sldMk cId="4165284620" sldId="295"/>
        </pc:sldMkLst>
        <pc:picChg chg="del">
          <ac:chgData name="Alain Christopher Lattouf" userId="S::alain-christopher_lattouf@etu.u-bourgogne.fr::1d31e38e-018a-4cb2-a9e7-64abc5c74258" providerId="AD" clId="Web-{D4E13849-36E3-46A5-8559-90323CF7E72E}" dt="2024-04-03T07:09:10.760" v="1143"/>
          <ac:picMkLst>
            <pc:docMk/>
            <pc:sldMk cId="4165284620" sldId="295"/>
            <ac:picMk id="2" creationId="{543651D2-6AF8-9003-0080-B891156DBF1F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09:10.760" v="1142"/>
          <ac:picMkLst>
            <pc:docMk/>
            <pc:sldMk cId="4165284620" sldId="295"/>
            <ac:picMk id="3" creationId="{161408F0-0100-A20C-8256-CD032E536D28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09:10.760" v="1141"/>
          <ac:picMkLst>
            <pc:docMk/>
            <pc:sldMk cId="4165284620" sldId="295"/>
            <ac:picMk id="4" creationId="{6D24A4C0-D455-8EB0-FD18-6C3BB0379673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09:10.760" v="1140"/>
          <ac:picMkLst>
            <pc:docMk/>
            <pc:sldMk cId="4165284620" sldId="295"/>
            <ac:picMk id="6" creationId="{472E0396-4CDF-8149-A07A-CD6B35A5A485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09:10.760" v="1139"/>
          <ac:picMkLst>
            <pc:docMk/>
            <pc:sldMk cId="4165284620" sldId="295"/>
            <ac:picMk id="7" creationId="{C9AD92D3-C2FF-6386-9D35-D1E11B77C66F}"/>
          </ac:picMkLst>
        </pc:picChg>
      </pc:sldChg>
      <pc:sldChg chg="delSp modSp add ord replId">
        <pc:chgData name="Alain Christopher Lattouf" userId="S::alain-christopher_lattouf@etu.u-bourgogne.fr::1d31e38e-018a-4cb2-a9e7-64abc5c74258" providerId="AD" clId="Web-{D4E13849-36E3-46A5-8559-90323CF7E72E}" dt="2024-04-03T08:17:08.322" v="1870" actId="1076"/>
        <pc:sldMkLst>
          <pc:docMk/>
          <pc:sldMk cId="4096706847" sldId="296"/>
        </pc:sldMkLst>
        <pc:picChg chg="del">
          <ac:chgData name="Alain Christopher Lattouf" userId="S::alain-christopher_lattouf@etu.u-bourgogne.fr::1d31e38e-018a-4cb2-a9e7-64abc5c74258" providerId="AD" clId="Web-{D4E13849-36E3-46A5-8559-90323CF7E72E}" dt="2024-04-03T06:50:31.872" v="606"/>
          <ac:picMkLst>
            <pc:docMk/>
            <pc:sldMk cId="4096706847" sldId="296"/>
            <ac:picMk id="2" creationId="{543651D2-6AF8-9003-0080-B891156DBF1F}"/>
          </ac:picMkLst>
        </pc:picChg>
        <pc:picChg chg="del mod">
          <ac:chgData name="Alain Christopher Lattouf" userId="S::alain-christopher_lattouf@etu.u-bourgogne.fr::1d31e38e-018a-4cb2-a9e7-64abc5c74258" providerId="AD" clId="Web-{D4E13849-36E3-46A5-8559-90323CF7E72E}" dt="2024-04-03T06:52:45.004" v="620"/>
          <ac:picMkLst>
            <pc:docMk/>
            <pc:sldMk cId="4096706847" sldId="296"/>
            <ac:picMk id="3" creationId="{161408F0-0100-A20C-8256-CD032E536D28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50:26.762" v="603"/>
          <ac:picMkLst>
            <pc:docMk/>
            <pc:sldMk cId="4096706847" sldId="296"/>
            <ac:picMk id="4" creationId="{6D24A4C0-D455-8EB0-FD18-6C3BB0379673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50:30.467" v="605"/>
          <ac:picMkLst>
            <pc:docMk/>
            <pc:sldMk cId="4096706847" sldId="296"/>
            <ac:picMk id="6" creationId="{472E0396-4CDF-8149-A07A-CD6B35A5A485}"/>
          </ac:picMkLst>
        </pc:picChg>
        <pc:picChg chg="mod">
          <ac:chgData name="Alain Christopher Lattouf" userId="S::alain-christopher_lattouf@etu.u-bourgogne.fr::1d31e38e-018a-4cb2-a9e7-64abc5c74258" providerId="AD" clId="Web-{D4E13849-36E3-46A5-8559-90323CF7E72E}" dt="2024-04-03T08:17:08.322" v="1870" actId="1076"/>
          <ac:picMkLst>
            <pc:docMk/>
            <pc:sldMk cId="4096706847" sldId="296"/>
            <ac:picMk id="14" creationId="{E2F38153-9C7B-190E-5B3D-361CDA152673}"/>
          </ac:picMkLst>
        </pc:picChg>
      </pc:sldChg>
      <pc:sldChg chg="addSp delSp modSp add ord replId addAnim modAnim">
        <pc:chgData name="Alain Christopher Lattouf" userId="S::alain-christopher_lattouf@etu.u-bourgogne.fr::1d31e38e-018a-4cb2-a9e7-64abc5c74258" providerId="AD" clId="Web-{D4E13849-36E3-46A5-8559-90323CF7E72E}" dt="2024-04-03T07:46:14.301" v="1764" actId="14100"/>
        <pc:sldMkLst>
          <pc:docMk/>
          <pc:sldMk cId="3360639960" sldId="298"/>
        </pc:sldMkLst>
        <pc:spChg chg="add mod">
          <ac:chgData name="Alain Christopher Lattouf" userId="S::alain-christopher_lattouf@etu.u-bourgogne.fr::1d31e38e-018a-4cb2-a9e7-64abc5c74258" providerId="AD" clId="Web-{D4E13849-36E3-46A5-8559-90323CF7E72E}" dt="2024-04-03T06:59:33.791" v="717" actId="1076"/>
          <ac:spMkLst>
            <pc:docMk/>
            <pc:sldMk cId="3360639960" sldId="298"/>
            <ac:spMk id="9" creationId="{DC0FD9C6-D753-650F-A155-6B5F10D13EA4}"/>
          </ac:spMkLst>
        </pc:spChg>
        <pc:spChg chg="mod">
          <ac:chgData name="Alain Christopher Lattouf" userId="S::alain-christopher_lattouf@etu.u-bourgogne.fr::1d31e38e-018a-4cb2-a9e7-64abc5c74258" providerId="AD" clId="Web-{D4E13849-36E3-46A5-8559-90323CF7E72E}" dt="2024-04-03T06:59:33.760" v="714" actId="1076"/>
          <ac:spMkLst>
            <pc:docMk/>
            <pc:sldMk cId="3360639960" sldId="298"/>
            <ac:spMk id="11" creationId="{C7DD6A59-3029-77BF-9B7F-09BCBCC3B04A}"/>
          </ac:spMkLst>
        </pc:spChg>
        <pc:spChg chg="mod">
          <ac:chgData name="Alain Christopher Lattouf" userId="S::alain-christopher_lattouf@etu.u-bourgogne.fr::1d31e38e-018a-4cb2-a9e7-64abc5c74258" providerId="AD" clId="Web-{D4E13849-36E3-46A5-8559-90323CF7E72E}" dt="2024-04-03T06:59:33.776" v="716" actId="1076"/>
          <ac:spMkLst>
            <pc:docMk/>
            <pc:sldMk cId="3360639960" sldId="298"/>
            <ac:spMk id="14" creationId="{3CA604D9-F5E1-1108-68EF-3ED65256E4FF}"/>
          </ac:spMkLst>
        </pc:spChg>
        <pc:picChg chg="del">
          <ac:chgData name="Alain Christopher Lattouf" userId="S::alain-christopher_lattouf@etu.u-bourgogne.fr::1d31e38e-018a-4cb2-a9e7-64abc5c74258" providerId="AD" clId="Web-{D4E13849-36E3-46A5-8559-90323CF7E72E}" dt="2024-04-03T06:57:52.520" v="693"/>
          <ac:picMkLst>
            <pc:docMk/>
            <pc:sldMk cId="3360639960" sldId="298"/>
            <ac:picMk id="3" creationId="{92DB22DB-2502-FDDB-3124-94477C0DE6D3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57:57.380" v="697"/>
          <ac:picMkLst>
            <pc:docMk/>
            <pc:sldMk cId="3360639960" sldId="298"/>
            <ac:picMk id="4" creationId="{5A7C9230-8F4B-BB9C-91F8-6A131DE66CB4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57:56.271" v="696"/>
          <ac:picMkLst>
            <pc:docMk/>
            <pc:sldMk cId="3360639960" sldId="298"/>
            <ac:picMk id="6" creationId="{F9E5D08B-88C2-6731-55B1-68259086E5A9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57:55.192" v="695"/>
          <ac:picMkLst>
            <pc:docMk/>
            <pc:sldMk cId="3360639960" sldId="298"/>
            <ac:picMk id="7" creationId="{54537E54-11B7-4122-CBE0-712050E063C8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6:57:53.645" v="694"/>
          <ac:picMkLst>
            <pc:docMk/>
            <pc:sldMk cId="3360639960" sldId="298"/>
            <ac:picMk id="8" creationId="{DC121AC4-8CCE-966F-7275-B54FDE8BB3D6}"/>
          </ac:picMkLst>
        </pc:picChg>
        <pc:picChg chg="mod">
          <ac:chgData name="Alain Christopher Lattouf" userId="S::alain-christopher_lattouf@etu.u-bourgogne.fr::1d31e38e-018a-4cb2-a9e7-64abc5c74258" providerId="AD" clId="Web-{D4E13849-36E3-46A5-8559-90323CF7E72E}" dt="2024-04-03T06:59:33.823" v="719" actId="1076"/>
          <ac:picMkLst>
            <pc:docMk/>
            <pc:sldMk cId="3360639960" sldId="298"/>
            <ac:picMk id="10" creationId="{EECB34C4-24D1-96A3-9196-DEB67ECAC227}"/>
          </ac:picMkLst>
        </pc:picChg>
        <pc:picChg chg="mod">
          <ac:chgData name="Alain Christopher Lattouf" userId="S::alain-christopher_lattouf@etu.u-bourgogne.fr::1d31e38e-018a-4cb2-a9e7-64abc5c74258" providerId="AD" clId="Web-{D4E13849-36E3-46A5-8559-90323CF7E72E}" dt="2024-04-03T06:59:33.776" v="715" actId="1076"/>
          <ac:picMkLst>
            <pc:docMk/>
            <pc:sldMk cId="3360639960" sldId="298"/>
            <ac:picMk id="12" creationId="{972E2938-066E-A21A-E194-12EE8144F7D1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7:43:56.481" v="1742" actId="14100"/>
          <ac:picMkLst>
            <pc:docMk/>
            <pc:sldMk cId="3360639960" sldId="298"/>
            <ac:picMk id="13" creationId="{B9BD80EB-8E74-4CBD-F17F-0458A4B591DF}"/>
          </ac:picMkLst>
        </pc:picChg>
        <pc:picChg chg="add mod">
          <ac:chgData name="Alain Christopher Lattouf" userId="S::alain-christopher_lattouf@etu.u-bourgogne.fr::1d31e38e-018a-4cb2-a9e7-64abc5c74258" providerId="AD" clId="Web-{D4E13849-36E3-46A5-8559-90323CF7E72E}" dt="2024-04-03T07:46:14.301" v="1764" actId="14100"/>
          <ac:picMkLst>
            <pc:docMk/>
            <pc:sldMk cId="3360639960" sldId="298"/>
            <ac:picMk id="15" creationId="{79683BE3-2764-8E09-5CF9-739290E13B41}"/>
          </ac:picMkLst>
        </pc:picChg>
      </pc:sldChg>
      <pc:sldChg chg="addSp delSp modSp add replId">
        <pc:chgData name="Alain Christopher Lattouf" userId="S::alain-christopher_lattouf@etu.u-bourgogne.fr::1d31e38e-018a-4cb2-a9e7-64abc5c74258" providerId="AD" clId="Web-{D4E13849-36E3-46A5-8559-90323CF7E72E}" dt="2024-04-03T07:07:43.865" v="1134" actId="20577"/>
        <pc:sldMkLst>
          <pc:docMk/>
          <pc:sldMk cId="2653368060" sldId="299"/>
        </pc:sldMkLst>
        <pc:spChg chg="add mod">
          <ac:chgData name="Alain Christopher Lattouf" userId="S::alain-christopher_lattouf@etu.u-bourgogne.fr::1d31e38e-018a-4cb2-a9e7-64abc5c74258" providerId="AD" clId="Web-{D4E13849-36E3-46A5-8559-90323CF7E72E}" dt="2024-04-03T07:05:11.466" v="1027" actId="14100"/>
          <ac:spMkLst>
            <pc:docMk/>
            <pc:sldMk cId="2653368060" sldId="299"/>
            <ac:spMk id="3" creationId="{677577DE-6E70-D687-76AA-04639023D170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7:07:28.176" v="1130" actId="1076"/>
          <ac:spMkLst>
            <pc:docMk/>
            <pc:sldMk cId="2653368060" sldId="299"/>
            <ac:spMk id="4" creationId="{5AFF0E4E-F55E-C8DF-2E9A-C4FC88899D8E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7:07:43.865" v="1134" actId="20577"/>
          <ac:spMkLst>
            <pc:docMk/>
            <pc:sldMk cId="2653368060" sldId="299"/>
            <ac:spMk id="6" creationId="{DB58B3FD-494A-5761-2829-6BF99F9F4105}"/>
          </ac:spMkLst>
        </pc:spChg>
        <pc:spChg chg="del mod">
          <ac:chgData name="Alain Christopher Lattouf" userId="S::alain-christopher_lattouf@etu.u-bourgogne.fr::1d31e38e-018a-4cb2-a9e7-64abc5c74258" providerId="AD" clId="Web-{D4E13849-36E3-46A5-8559-90323CF7E72E}" dt="2024-04-03T07:05:25.545" v="1033"/>
          <ac:spMkLst>
            <pc:docMk/>
            <pc:sldMk cId="2653368060" sldId="299"/>
            <ac:spMk id="9" creationId="{DC0FD9C6-D753-650F-A155-6B5F10D13EA4}"/>
          </ac:spMkLst>
        </pc:spChg>
        <pc:spChg chg="mod">
          <ac:chgData name="Alain Christopher Lattouf" userId="S::alain-christopher_lattouf@etu.u-bourgogne.fr::1d31e38e-018a-4cb2-a9e7-64abc5c74258" providerId="AD" clId="Web-{D4E13849-36E3-46A5-8559-90323CF7E72E}" dt="2024-04-03T07:06:49.721" v="1122" actId="14100"/>
          <ac:spMkLst>
            <pc:docMk/>
            <pc:sldMk cId="2653368060" sldId="299"/>
            <ac:spMk id="11" creationId="{C7DD6A59-3029-77BF-9B7F-09BCBCC3B04A}"/>
          </ac:spMkLst>
        </pc:spChg>
        <pc:spChg chg="mod">
          <ac:chgData name="Alain Christopher Lattouf" userId="S::alain-christopher_lattouf@etu.u-bourgogne.fr::1d31e38e-018a-4cb2-a9e7-64abc5c74258" providerId="AD" clId="Web-{D4E13849-36E3-46A5-8559-90323CF7E72E}" dt="2024-04-03T07:06:29.798" v="1101" actId="1076"/>
          <ac:spMkLst>
            <pc:docMk/>
            <pc:sldMk cId="2653368060" sldId="299"/>
            <ac:spMk id="14" creationId="{3CA604D9-F5E1-1108-68EF-3ED65256E4FF}"/>
          </ac:spMkLst>
        </pc:spChg>
        <pc:picChg chg="del">
          <ac:chgData name="Alain Christopher Lattouf" userId="S::alain-christopher_lattouf@etu.u-bourgogne.fr::1d31e38e-018a-4cb2-a9e7-64abc5c74258" providerId="AD" clId="Web-{D4E13849-36E3-46A5-8559-90323CF7E72E}" dt="2024-04-03T07:05:18.888" v="1028"/>
          <ac:picMkLst>
            <pc:docMk/>
            <pc:sldMk cId="2653368060" sldId="299"/>
            <ac:picMk id="10" creationId="{EECB34C4-24D1-96A3-9196-DEB67ECAC227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05:19.919" v="1029"/>
          <ac:picMkLst>
            <pc:docMk/>
            <pc:sldMk cId="2653368060" sldId="299"/>
            <ac:picMk id="12" creationId="{972E2938-066E-A21A-E194-12EE8144F7D1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05:20.935" v="1030"/>
          <ac:picMkLst>
            <pc:docMk/>
            <pc:sldMk cId="2653368060" sldId="299"/>
            <ac:picMk id="13" creationId="{B9BD80EB-8E74-4CBD-F17F-0458A4B591DF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00:52.280" v="724"/>
          <ac:picMkLst>
            <pc:docMk/>
            <pc:sldMk cId="2653368060" sldId="299"/>
            <ac:picMk id="15" creationId="{79683BE3-2764-8E09-5CF9-739290E13B41}"/>
          </ac:picMkLst>
        </pc:picChg>
      </pc:sldChg>
      <pc:sldChg chg="add replId">
        <pc:chgData name="Alain Christopher Lattouf" userId="S::alain-christopher_lattouf@etu.u-bourgogne.fr::1d31e38e-018a-4cb2-a9e7-64abc5c74258" providerId="AD" clId="Web-{D4E13849-36E3-46A5-8559-90323CF7E72E}" dt="2024-04-03T07:10:42.124" v="1149"/>
        <pc:sldMkLst>
          <pc:docMk/>
          <pc:sldMk cId="2360142284" sldId="301"/>
        </pc:sldMkLst>
      </pc:sldChg>
      <pc:sldChg chg="addSp delSp add del replId">
        <pc:chgData name="Alain Christopher Lattouf" userId="S::alain-christopher_lattouf@etu.u-bourgogne.fr::1d31e38e-018a-4cb2-a9e7-64abc5c74258" providerId="AD" clId="Web-{D4E13849-36E3-46A5-8559-90323CF7E72E}" dt="2024-04-03T07:25:30.891" v="1486"/>
        <pc:sldMkLst>
          <pc:docMk/>
          <pc:sldMk cId="2357369278" sldId="302"/>
        </pc:sldMkLst>
        <pc:spChg chg="del">
          <ac:chgData name="Alain Christopher Lattouf" userId="S::alain-christopher_lattouf@etu.u-bourgogne.fr::1d31e38e-018a-4cb2-a9e7-64abc5c74258" providerId="AD" clId="Web-{D4E13849-36E3-46A5-8559-90323CF7E72E}" dt="2024-04-03T07:11:51.206" v="1157"/>
          <ac:spMkLst>
            <pc:docMk/>
            <pc:sldMk cId="2357369278" sldId="302"/>
            <ac:spMk id="14" creationId="{3CA604D9-F5E1-1108-68EF-3ED65256E4FF}"/>
          </ac:spMkLst>
        </pc:spChg>
        <pc:picChg chg="del">
          <ac:chgData name="Alain Christopher Lattouf" userId="S::alain-christopher_lattouf@etu.u-bourgogne.fr::1d31e38e-018a-4cb2-a9e7-64abc5c74258" providerId="AD" clId="Web-{D4E13849-36E3-46A5-8559-90323CF7E72E}" dt="2024-04-03T07:11:49.446" v="1156"/>
          <ac:picMkLst>
            <pc:docMk/>
            <pc:sldMk cId="2357369278" sldId="302"/>
            <ac:picMk id="3" creationId="{92DB22DB-2502-FDDB-3124-94477C0DE6D3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11:48.675" v="1155"/>
          <ac:picMkLst>
            <pc:docMk/>
            <pc:sldMk cId="2357369278" sldId="302"/>
            <ac:picMk id="4" creationId="{5A7C9230-8F4B-BB9C-91F8-6A131DE66CB4}"/>
          </ac:picMkLst>
        </pc:picChg>
        <pc:picChg chg="add del">
          <ac:chgData name="Alain Christopher Lattouf" userId="S::alain-christopher_lattouf@etu.u-bourgogne.fr::1d31e38e-018a-4cb2-a9e7-64abc5c74258" providerId="AD" clId="Web-{D4E13849-36E3-46A5-8559-90323CF7E72E}" dt="2024-04-03T07:12:02.957" v="1159"/>
          <ac:picMkLst>
            <pc:docMk/>
            <pc:sldMk cId="2357369278" sldId="302"/>
            <ac:picMk id="7" creationId="{35008F97-1424-D6C4-CF46-3A9B7F23DD82}"/>
          </ac:picMkLst>
        </pc:picChg>
      </pc:sldChg>
      <pc:sldChg chg="add replId">
        <pc:chgData name="Alain Christopher Lattouf" userId="S::alain-christopher_lattouf@etu.u-bourgogne.fr::1d31e38e-018a-4cb2-a9e7-64abc5c74258" providerId="AD" clId="Web-{D4E13849-36E3-46A5-8559-90323CF7E72E}" dt="2024-04-03T07:12:08.254" v="1160"/>
        <pc:sldMkLst>
          <pc:docMk/>
          <pc:sldMk cId="3025400817" sldId="303"/>
        </pc:sldMkLst>
      </pc:sldChg>
      <pc:sldChg chg="addSp delSp modSp ord addAnim">
        <pc:chgData name="Alain Christopher Lattouf" userId="S::alain-christopher_lattouf@etu.u-bourgogne.fr::1d31e38e-018a-4cb2-a9e7-64abc5c74258" providerId="AD" clId="Web-{D4E13849-36E3-46A5-8559-90323CF7E72E}" dt="2024-04-03T07:42:10.131" v="1728"/>
        <pc:sldMkLst>
          <pc:docMk/>
          <pc:sldMk cId="3025400817" sldId="304"/>
        </pc:sldMkLst>
        <pc:spChg chg="add mod">
          <ac:chgData name="Alain Christopher Lattouf" userId="S::alain-christopher_lattouf@etu.u-bourgogne.fr::1d31e38e-018a-4cb2-a9e7-64abc5c74258" providerId="AD" clId="Web-{D4E13849-36E3-46A5-8559-90323CF7E72E}" dt="2024-04-03T07:24:21.965" v="1461" actId="1076"/>
          <ac:spMkLst>
            <pc:docMk/>
            <pc:sldMk cId="3025400817" sldId="304"/>
            <ac:spMk id="9" creationId="{42973CF8-C383-3B00-9F47-F46D8203CE17}"/>
          </ac:spMkLst>
        </pc:spChg>
        <pc:spChg chg="del">
          <ac:chgData name="Alain Christopher Lattouf" userId="S::alain-christopher_lattouf@etu.u-bourgogne.fr::1d31e38e-018a-4cb2-a9e7-64abc5c74258" providerId="AD" clId="Web-{D4E13849-36E3-46A5-8559-90323CF7E72E}" dt="2024-04-03T07:20:41.250" v="1377"/>
          <ac:spMkLst>
            <pc:docMk/>
            <pc:sldMk cId="3025400817" sldId="304"/>
            <ac:spMk id="11" creationId="{C7DD6A59-3029-77BF-9B7F-09BCBCC3B04A}"/>
          </ac:spMkLst>
        </pc:spChg>
        <pc:spChg chg="add del mod">
          <ac:chgData name="Alain Christopher Lattouf" userId="S::alain-christopher_lattouf@etu.u-bourgogne.fr::1d31e38e-018a-4cb2-a9e7-64abc5c74258" providerId="AD" clId="Web-{D4E13849-36E3-46A5-8559-90323CF7E72E}" dt="2024-04-03T07:21:59.895" v="1389"/>
          <ac:spMkLst>
            <pc:docMk/>
            <pc:sldMk cId="3025400817" sldId="304"/>
            <ac:spMk id="13" creationId="{A76CA7BC-8F01-9679-7B14-FE7AE322F8D2}"/>
          </ac:spMkLst>
        </pc:spChg>
        <pc:spChg chg="del">
          <ac:chgData name="Alain Christopher Lattouf" userId="S::alain-christopher_lattouf@etu.u-bourgogne.fr::1d31e38e-018a-4cb2-a9e7-64abc5c74258" providerId="AD" clId="Web-{D4E13849-36E3-46A5-8559-90323CF7E72E}" dt="2024-04-03T07:20:41.250" v="1374"/>
          <ac:spMkLst>
            <pc:docMk/>
            <pc:sldMk cId="3025400817" sldId="304"/>
            <ac:spMk id="14" creationId="{3CA604D9-F5E1-1108-68EF-3ED65256E4FF}"/>
          </ac:spMkLst>
        </pc:spChg>
        <pc:spChg chg="add del">
          <ac:chgData name="Alain Christopher Lattouf" userId="S::alain-christopher_lattouf@etu.u-bourgogne.fr::1d31e38e-018a-4cb2-a9e7-64abc5c74258" providerId="AD" clId="Web-{D4E13849-36E3-46A5-8559-90323CF7E72E}" dt="2024-04-03T07:23:38.541" v="1455"/>
          <ac:spMkLst>
            <pc:docMk/>
            <pc:sldMk cId="3025400817" sldId="304"/>
            <ac:spMk id="15" creationId="{82AAB633-58D7-5076-F8BB-8E1302268327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7:24:27.012" v="1462" actId="1076"/>
          <ac:spMkLst>
            <pc:docMk/>
            <pc:sldMk cId="3025400817" sldId="304"/>
            <ac:spMk id="16" creationId="{CE3379B7-70DB-3266-3409-57E41928E4EE}"/>
          </ac:spMkLst>
        </pc:spChg>
        <pc:spChg chg="add mod">
          <ac:chgData name="Alain Christopher Lattouf" userId="S::alain-christopher_lattouf@etu.u-bourgogne.fr::1d31e38e-018a-4cb2-a9e7-64abc5c74258" providerId="AD" clId="Web-{D4E13849-36E3-46A5-8559-90323CF7E72E}" dt="2024-04-03T07:24:49.701" v="1484" actId="20577"/>
          <ac:spMkLst>
            <pc:docMk/>
            <pc:sldMk cId="3025400817" sldId="304"/>
            <ac:spMk id="17" creationId="{0F3D8EB9-40FC-9A5D-68EA-458F9F071995}"/>
          </ac:spMkLst>
        </pc:spChg>
        <pc:picChg chg="del">
          <ac:chgData name="Alain Christopher Lattouf" userId="S::alain-christopher_lattouf@etu.u-bourgogne.fr::1d31e38e-018a-4cb2-a9e7-64abc5c74258" providerId="AD" clId="Web-{D4E13849-36E3-46A5-8559-90323CF7E72E}" dt="2024-04-03T07:13:51.322" v="1185"/>
          <ac:picMkLst>
            <pc:docMk/>
            <pc:sldMk cId="3025400817" sldId="304"/>
            <ac:picMk id="3" creationId="{92DB22DB-2502-FDDB-3124-94477C0DE6D3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20:41.250" v="1378"/>
          <ac:picMkLst>
            <pc:docMk/>
            <pc:sldMk cId="3025400817" sldId="304"/>
            <ac:picMk id="4" creationId="{5A7C9230-8F4B-BB9C-91F8-6A131DE66CB4}"/>
          </ac:picMkLst>
        </pc:picChg>
        <pc:picChg chg="mod">
          <ac:chgData name="Alain Christopher Lattouf" userId="S::alain-christopher_lattouf@etu.u-bourgogne.fr::1d31e38e-018a-4cb2-a9e7-64abc5c74258" providerId="AD" clId="Web-{D4E13849-36E3-46A5-8559-90323CF7E72E}" dt="2024-04-03T07:21:45.551" v="1384" actId="1076"/>
          <ac:picMkLst>
            <pc:docMk/>
            <pc:sldMk cId="3025400817" sldId="304"/>
            <ac:picMk id="6" creationId="{F9E5D08B-88C2-6731-55B1-68259086E5A9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13:50.025" v="1183"/>
          <ac:picMkLst>
            <pc:docMk/>
            <pc:sldMk cId="3025400817" sldId="304"/>
            <ac:picMk id="7" creationId="{54537E54-11B7-4122-CBE0-712050E063C8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13:50.556" v="1184"/>
          <ac:picMkLst>
            <pc:docMk/>
            <pc:sldMk cId="3025400817" sldId="304"/>
            <ac:picMk id="8" creationId="{DC121AC4-8CCE-966F-7275-B54FDE8BB3D6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20:41.250" v="1376"/>
          <ac:picMkLst>
            <pc:docMk/>
            <pc:sldMk cId="3025400817" sldId="304"/>
            <ac:picMk id="10" creationId="{EECB34C4-24D1-96A3-9196-DEB67ECAC227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20:41.250" v="1375"/>
          <ac:picMkLst>
            <pc:docMk/>
            <pc:sldMk cId="3025400817" sldId="304"/>
            <ac:picMk id="12" creationId="{972E2938-066E-A21A-E194-12EE8144F7D1}"/>
          </ac:picMkLst>
        </pc:picChg>
      </pc:sldChg>
      <pc:sldChg chg="modSp add del replId">
        <pc:chgData name="Alain Christopher Lattouf" userId="S::alain-christopher_lattouf@etu.u-bourgogne.fr::1d31e38e-018a-4cb2-a9e7-64abc5c74258" providerId="AD" clId="Web-{D4E13849-36E3-46A5-8559-90323CF7E72E}" dt="2024-04-03T07:42:56.306" v="1732"/>
        <pc:sldMkLst>
          <pc:docMk/>
          <pc:sldMk cId="4038422105" sldId="306"/>
        </pc:sldMkLst>
        <pc:picChg chg="mod">
          <ac:chgData name="Alain Christopher Lattouf" userId="S::alain-christopher_lattouf@etu.u-bourgogne.fr::1d31e38e-018a-4cb2-a9e7-64abc5c74258" providerId="AD" clId="Web-{D4E13849-36E3-46A5-8559-90323CF7E72E}" dt="2024-04-03T07:42:50.572" v="1731" actId="1076"/>
          <ac:picMkLst>
            <pc:docMk/>
            <pc:sldMk cId="4038422105" sldId="306"/>
            <ac:picMk id="3" creationId="{92DB22DB-2502-FDDB-3124-94477C0DE6D3}"/>
          </ac:picMkLst>
        </pc:picChg>
      </pc:sldChg>
      <pc:sldChg chg="add replId">
        <pc:chgData name="Alain Christopher Lattouf" userId="S::alain-christopher_lattouf@etu.u-bourgogne.fr::1d31e38e-018a-4cb2-a9e7-64abc5c74258" providerId="AD" clId="Web-{D4E13849-36E3-46A5-8559-90323CF7E72E}" dt="2024-04-03T07:27:50.289" v="1491"/>
        <pc:sldMkLst>
          <pc:docMk/>
          <pc:sldMk cId="2592535676" sldId="307"/>
        </pc:sldMkLst>
      </pc:sldChg>
      <pc:sldChg chg="addSp delSp modSp add del replId">
        <pc:chgData name="Alain Christopher Lattouf" userId="S::alain-christopher_lattouf@etu.u-bourgogne.fr::1d31e38e-018a-4cb2-a9e7-64abc5c74258" providerId="AD" clId="Web-{D4E13849-36E3-46A5-8559-90323CF7E72E}" dt="2024-04-03T08:03:34.028" v="1807"/>
        <pc:sldMkLst>
          <pc:docMk/>
          <pc:sldMk cId="1756523902" sldId="310"/>
        </pc:sldMkLst>
        <pc:spChg chg="add mod">
          <ac:chgData name="Alain Christopher Lattouf" userId="S::alain-christopher_lattouf@etu.u-bourgogne.fr::1d31e38e-018a-4cb2-a9e7-64abc5c74258" providerId="AD" clId="Web-{D4E13849-36E3-46A5-8559-90323CF7E72E}" dt="2024-04-03T08:01:01.364" v="1792" actId="20577"/>
          <ac:spMkLst>
            <pc:docMk/>
            <pc:sldMk cId="1756523902" sldId="310"/>
            <ac:spMk id="3" creationId="{33465FDF-1987-ADD5-BA90-29E053064AD0}"/>
          </ac:spMkLst>
        </pc:spChg>
        <pc:picChg chg="add del mod">
          <ac:chgData name="Alain Christopher Lattouf" userId="S::alain-christopher_lattouf@etu.u-bourgogne.fr::1d31e38e-018a-4cb2-a9e7-64abc5c74258" providerId="AD" clId="Web-{D4E13849-36E3-46A5-8559-90323CF7E72E}" dt="2024-04-03T08:03:23.246" v="1806"/>
          <ac:picMkLst>
            <pc:docMk/>
            <pc:sldMk cId="1756523902" sldId="310"/>
            <ac:picMk id="2" creationId="{4C9A2F9F-B701-1DED-2A06-EBB249F04127}"/>
          </ac:picMkLst>
        </pc:picChg>
        <pc:picChg chg="add del mod">
          <ac:chgData name="Alain Christopher Lattouf" userId="S::alain-christopher_lattouf@etu.u-bourgogne.fr::1d31e38e-018a-4cb2-a9e7-64abc5c74258" providerId="AD" clId="Web-{D4E13849-36E3-46A5-8559-90323CF7E72E}" dt="2024-04-03T08:03:17.605" v="1805"/>
          <ac:picMkLst>
            <pc:docMk/>
            <pc:sldMk cId="1756523902" sldId="310"/>
            <ac:picMk id="4" creationId="{D622FC77-8297-99DB-88F7-12CA65D116D7}"/>
          </ac:picMkLst>
        </pc:picChg>
        <pc:picChg chg="del">
          <ac:chgData name="Alain Christopher Lattouf" userId="S::alain-christopher_lattouf@etu.u-bourgogne.fr::1d31e38e-018a-4cb2-a9e7-64abc5c74258" providerId="AD" clId="Web-{D4E13849-36E3-46A5-8559-90323CF7E72E}" dt="2024-04-03T07:59:09.045" v="1768"/>
          <ac:picMkLst>
            <pc:docMk/>
            <pc:sldMk cId="1756523902" sldId="310"/>
            <ac:picMk id="14" creationId="{E2F38153-9C7B-190E-5B3D-361CDA152673}"/>
          </ac:picMkLst>
        </pc:picChg>
      </pc:sldChg>
    </pc:docChg>
  </pc:docChgLst>
  <pc:docChgLst>
    <pc:chgData name="Alain Christopher Lattouf" userId="S::alain-christopher_lattouf@etu.u-bourgogne.fr::1d31e38e-018a-4cb2-a9e7-64abc5c74258" providerId="AD" clId="Web-{16F62BD2-50BD-4B1C-AF81-1D4D1BCBDF18}"/>
    <pc:docChg chg="addSld delSld modSld">
      <pc:chgData name="Alain Christopher Lattouf" userId="S::alain-christopher_lattouf@etu.u-bourgogne.fr::1d31e38e-018a-4cb2-a9e7-64abc5c74258" providerId="AD" clId="Web-{16F62BD2-50BD-4B1C-AF81-1D4D1BCBDF18}" dt="2024-04-02T15:50:37.701" v="126" actId="14100"/>
      <pc:docMkLst>
        <pc:docMk/>
      </pc:docMkLst>
      <pc:sldChg chg="addSp delSp modSp">
        <pc:chgData name="Alain Christopher Lattouf" userId="S::alain-christopher_lattouf@etu.u-bourgogne.fr::1d31e38e-018a-4cb2-a9e7-64abc5c74258" providerId="AD" clId="Web-{16F62BD2-50BD-4B1C-AF81-1D4D1BCBDF18}" dt="2024-04-02T15:34:04.118" v="83"/>
        <pc:sldMkLst>
          <pc:docMk/>
          <pc:sldMk cId="2134566715" sldId="262"/>
        </pc:sldMkLst>
        <pc:spChg chg="add del mod">
          <ac:chgData name="Alain Christopher Lattouf" userId="S::alain-christopher_lattouf@etu.u-bourgogne.fr::1d31e38e-018a-4cb2-a9e7-64abc5c74258" providerId="AD" clId="Web-{16F62BD2-50BD-4B1C-AF81-1D4D1BCBDF18}" dt="2024-04-02T15:34:04.118" v="83"/>
          <ac:spMkLst>
            <pc:docMk/>
            <pc:sldMk cId="2134566715" sldId="262"/>
            <ac:spMk id="2" creationId="{7BEB968F-A724-82B1-6BFB-853E444994F8}"/>
          </ac:spMkLst>
        </pc:spChg>
        <pc:spChg chg="del mod">
          <ac:chgData name="Alain Christopher Lattouf" userId="S::alain-christopher_lattouf@etu.u-bourgogne.fr::1d31e38e-018a-4cb2-a9e7-64abc5c74258" providerId="AD" clId="Web-{16F62BD2-50BD-4B1C-AF81-1D4D1BCBDF18}" dt="2024-04-02T15:26:37.854" v="10"/>
          <ac:spMkLst>
            <pc:docMk/>
            <pc:sldMk cId="2134566715" sldId="262"/>
            <ac:spMk id="10" creationId="{154F239C-1394-6210-BDEC-A6F17A071568}"/>
          </ac:spMkLst>
        </pc:spChg>
        <pc:picChg chg="add del mod">
          <ac:chgData name="Alain Christopher Lattouf" userId="S::alain-christopher_lattouf@etu.u-bourgogne.fr::1d31e38e-018a-4cb2-a9e7-64abc5c74258" providerId="AD" clId="Web-{16F62BD2-50BD-4B1C-AF81-1D4D1BCBDF18}" dt="2024-04-02T15:34:04.118" v="82"/>
          <ac:picMkLst>
            <pc:docMk/>
            <pc:sldMk cId="2134566715" sldId="262"/>
            <ac:picMk id="3" creationId="{87867146-6B65-D45A-2482-0BF056D54FA7}"/>
          </ac:picMkLst>
        </pc:picChg>
        <pc:picChg chg="del">
          <ac:chgData name="Alain Christopher Lattouf" userId="S::alain-christopher_lattouf@etu.u-bourgogne.fr::1d31e38e-018a-4cb2-a9e7-64abc5c74258" providerId="AD" clId="Web-{16F62BD2-50BD-4B1C-AF81-1D4D1BCBDF18}" dt="2024-04-02T15:26:23.322" v="0"/>
          <ac:picMkLst>
            <pc:docMk/>
            <pc:sldMk cId="2134566715" sldId="262"/>
            <ac:picMk id="13" creationId="{404A4588-1607-AF1F-296C-AA999DE98321}"/>
          </ac:picMkLst>
        </pc:picChg>
      </pc:sldChg>
      <pc:sldChg chg="addSp delSp">
        <pc:chgData name="Alain Christopher Lattouf" userId="S::alain-christopher_lattouf@etu.u-bourgogne.fr::1d31e38e-018a-4cb2-a9e7-64abc5c74258" providerId="AD" clId="Web-{16F62BD2-50BD-4B1C-AF81-1D4D1BCBDF18}" dt="2024-04-02T15:45:53.713" v="110"/>
        <pc:sldMkLst>
          <pc:docMk/>
          <pc:sldMk cId="3673696644" sldId="264"/>
        </pc:sldMkLst>
        <pc:picChg chg="add del">
          <ac:chgData name="Alain Christopher Lattouf" userId="S::alain-christopher_lattouf@etu.u-bourgogne.fr::1d31e38e-018a-4cb2-a9e7-64abc5c74258" providerId="AD" clId="Web-{16F62BD2-50BD-4B1C-AF81-1D4D1BCBDF18}" dt="2024-04-02T15:45:53.713" v="110"/>
          <ac:picMkLst>
            <pc:docMk/>
            <pc:sldMk cId="3673696644" sldId="264"/>
            <ac:picMk id="3" creationId="{F2D81886-AC2E-8B57-5CFF-1C1692224E06}"/>
          </ac:picMkLst>
        </pc:picChg>
        <pc:picChg chg="add">
          <ac:chgData name="Alain Christopher Lattouf" userId="S::alain-christopher_lattouf@etu.u-bourgogne.fr::1d31e38e-018a-4cb2-a9e7-64abc5c74258" providerId="AD" clId="Web-{16F62BD2-50BD-4B1C-AF81-1D4D1BCBDF18}" dt="2024-04-02T15:43:12.468" v="103"/>
          <ac:picMkLst>
            <pc:docMk/>
            <pc:sldMk cId="3673696644" sldId="264"/>
            <ac:picMk id="6" creationId="{F9E5D08B-88C2-6731-55B1-68259086E5A9}"/>
          </ac:picMkLst>
        </pc:picChg>
      </pc:sldChg>
      <pc:sldChg chg="add del">
        <pc:chgData name="Alain Christopher Lattouf" userId="S::alain-christopher_lattouf@etu.u-bourgogne.fr::1d31e38e-018a-4cb2-a9e7-64abc5c74258" providerId="AD" clId="Web-{16F62BD2-50BD-4B1C-AF81-1D4D1BCBDF18}" dt="2024-04-02T15:30:21.666" v="36"/>
        <pc:sldMkLst>
          <pc:docMk/>
          <pc:sldMk cId="42133051" sldId="266"/>
        </pc:sldMkLst>
      </pc:sldChg>
      <pc:sldChg chg="delSp modSp">
        <pc:chgData name="Alain Christopher Lattouf" userId="S::alain-christopher_lattouf@etu.u-bourgogne.fr::1d31e38e-018a-4cb2-a9e7-64abc5c74258" providerId="AD" clId="Web-{16F62BD2-50BD-4B1C-AF81-1D4D1BCBDF18}" dt="2024-04-02T15:40:21.097" v="96"/>
        <pc:sldMkLst>
          <pc:docMk/>
          <pc:sldMk cId="756793112" sldId="278"/>
        </pc:sldMkLst>
        <pc:spChg chg="del mod">
          <ac:chgData name="Alain Christopher Lattouf" userId="S::alain-christopher_lattouf@etu.u-bourgogne.fr::1d31e38e-018a-4cb2-a9e7-64abc5c74258" providerId="AD" clId="Web-{16F62BD2-50BD-4B1C-AF81-1D4D1BCBDF18}" dt="2024-04-02T15:40:21.097" v="96"/>
          <ac:spMkLst>
            <pc:docMk/>
            <pc:sldMk cId="756793112" sldId="278"/>
            <ac:spMk id="6" creationId="{8B3644A4-02F0-C42E-C7A8-90B265BDE4EE}"/>
          </ac:spMkLst>
        </pc:spChg>
      </pc:sldChg>
      <pc:sldChg chg="addSp delSp modSp add replId">
        <pc:chgData name="Alain Christopher Lattouf" userId="S::alain-christopher_lattouf@etu.u-bourgogne.fr::1d31e38e-018a-4cb2-a9e7-64abc5c74258" providerId="AD" clId="Web-{16F62BD2-50BD-4B1C-AF81-1D4D1BCBDF18}" dt="2024-04-02T15:37:50.993" v="88"/>
        <pc:sldMkLst>
          <pc:docMk/>
          <pc:sldMk cId="976308285" sldId="279"/>
        </pc:sldMkLst>
        <pc:spChg chg="del mod">
          <ac:chgData name="Alain Christopher Lattouf" userId="S::alain-christopher_lattouf@etu.u-bourgogne.fr::1d31e38e-018a-4cb2-a9e7-64abc5c74258" providerId="AD" clId="Web-{16F62BD2-50BD-4B1C-AF81-1D4D1BCBDF18}" dt="2024-04-02T15:37:50.993" v="88"/>
          <ac:spMkLst>
            <pc:docMk/>
            <pc:sldMk cId="976308285" sldId="279"/>
            <ac:spMk id="2" creationId="{7BEB968F-A724-82B1-6BFB-853E444994F8}"/>
          </ac:spMkLst>
        </pc:spChg>
        <pc:spChg chg="add del">
          <ac:chgData name="Alain Christopher Lattouf" userId="S::alain-christopher_lattouf@etu.u-bourgogne.fr::1d31e38e-018a-4cb2-a9e7-64abc5c74258" providerId="AD" clId="Web-{16F62BD2-50BD-4B1C-AF81-1D4D1BCBDF18}" dt="2024-04-02T15:37:50.993" v="85"/>
          <ac:spMkLst>
            <pc:docMk/>
            <pc:sldMk cId="976308285" sldId="279"/>
            <ac:spMk id="8" creationId="{E63E5449-3C64-8DE0-C53F-108C6B3E03BD}"/>
          </ac:spMkLst>
        </pc:spChg>
        <pc:picChg chg="del mod">
          <ac:chgData name="Alain Christopher Lattouf" userId="S::alain-christopher_lattouf@etu.u-bourgogne.fr::1d31e38e-018a-4cb2-a9e7-64abc5c74258" providerId="AD" clId="Web-{16F62BD2-50BD-4B1C-AF81-1D4D1BCBDF18}" dt="2024-04-02T15:37:50.993" v="87"/>
          <ac:picMkLst>
            <pc:docMk/>
            <pc:sldMk cId="976308285" sldId="279"/>
            <ac:picMk id="3" creationId="{87867146-6B65-D45A-2482-0BF056D54FA7}"/>
          </ac:picMkLst>
        </pc:picChg>
        <pc:picChg chg="add del mod">
          <ac:chgData name="Alain Christopher Lattouf" userId="S::alain-christopher_lattouf@etu.u-bourgogne.fr::1d31e38e-018a-4cb2-a9e7-64abc5c74258" providerId="AD" clId="Web-{16F62BD2-50BD-4B1C-AF81-1D4D1BCBDF18}" dt="2024-04-02T15:37:50.993" v="86"/>
          <ac:picMkLst>
            <pc:docMk/>
            <pc:sldMk cId="976308285" sldId="279"/>
            <ac:picMk id="5" creationId="{96A28A95-43C4-B609-9C95-E4B767D4771E}"/>
          </ac:picMkLst>
        </pc:picChg>
        <pc:picChg chg="add del mod">
          <ac:chgData name="Alain Christopher Lattouf" userId="S::alain-christopher_lattouf@etu.u-bourgogne.fr::1d31e38e-018a-4cb2-a9e7-64abc5c74258" providerId="AD" clId="Web-{16F62BD2-50BD-4B1C-AF81-1D4D1BCBDF18}" dt="2024-04-02T15:33:04.771" v="70"/>
          <ac:picMkLst>
            <pc:docMk/>
            <pc:sldMk cId="976308285" sldId="279"/>
            <ac:picMk id="6" creationId="{EE34E842-BE36-9AA1-1D2E-B1C016ECE77E}"/>
          </ac:picMkLst>
        </pc:picChg>
        <pc:picChg chg="add del mod">
          <ac:chgData name="Alain Christopher Lattouf" userId="S::alain-christopher_lattouf@etu.u-bourgogne.fr::1d31e38e-018a-4cb2-a9e7-64abc5c74258" providerId="AD" clId="Web-{16F62BD2-50BD-4B1C-AF81-1D4D1BCBDF18}" dt="2024-04-02T15:33:08.287" v="72"/>
          <ac:picMkLst>
            <pc:docMk/>
            <pc:sldMk cId="976308285" sldId="279"/>
            <ac:picMk id="7" creationId="{F879ED0F-81D6-3B2E-C140-22D9FBC71A3A}"/>
          </ac:picMkLst>
        </pc:picChg>
      </pc:sldChg>
      <pc:sldChg chg="addSp modSp add del replId">
        <pc:chgData name="Alain Christopher Lattouf" userId="S::alain-christopher_lattouf@etu.u-bourgogne.fr::1d31e38e-018a-4cb2-a9e7-64abc5c74258" providerId="AD" clId="Web-{16F62BD2-50BD-4B1C-AF81-1D4D1BCBDF18}" dt="2024-04-02T15:44:36.192" v="109"/>
        <pc:sldMkLst>
          <pc:docMk/>
          <pc:sldMk cId="1827463011" sldId="281"/>
        </pc:sldMkLst>
        <pc:picChg chg="add mod">
          <ac:chgData name="Alain Christopher Lattouf" userId="S::alain-christopher_lattouf@etu.u-bourgogne.fr::1d31e38e-018a-4cb2-a9e7-64abc5c74258" providerId="AD" clId="Web-{16F62BD2-50BD-4B1C-AF81-1D4D1BCBDF18}" dt="2024-04-02T15:43:31.438" v="104" actId="1076"/>
          <ac:picMkLst>
            <pc:docMk/>
            <pc:sldMk cId="1827463011" sldId="281"/>
            <ac:picMk id="2" creationId="{543651D2-6AF8-9003-0080-B891156DBF1F}"/>
          </ac:picMkLst>
        </pc:picChg>
        <pc:picChg chg="add mod">
          <ac:chgData name="Alain Christopher Lattouf" userId="S::alain-christopher_lattouf@etu.u-bourgogne.fr::1d31e38e-018a-4cb2-a9e7-64abc5c74258" providerId="AD" clId="Web-{16F62BD2-50BD-4B1C-AF81-1D4D1BCBDF18}" dt="2024-04-02T15:41:03.741" v="99" actId="1076"/>
          <ac:picMkLst>
            <pc:docMk/>
            <pc:sldMk cId="1827463011" sldId="281"/>
            <ac:picMk id="3" creationId="{161408F0-0100-A20C-8256-CD032E536D28}"/>
          </ac:picMkLst>
        </pc:picChg>
      </pc:sldChg>
      <pc:sldChg chg="addSp modSp add replId">
        <pc:chgData name="Alain Christopher Lattouf" userId="S::alain-christopher_lattouf@etu.u-bourgogne.fr::1d31e38e-018a-4cb2-a9e7-64abc5c74258" providerId="AD" clId="Web-{16F62BD2-50BD-4B1C-AF81-1D4D1BCBDF18}" dt="2024-04-02T15:50:37.701" v="126" actId="14100"/>
        <pc:sldMkLst>
          <pc:docMk/>
          <pc:sldMk cId="4247011948" sldId="284"/>
        </pc:sldMkLst>
        <pc:picChg chg="add mod">
          <ac:chgData name="Alain Christopher Lattouf" userId="S::alain-christopher_lattouf@etu.u-bourgogne.fr::1d31e38e-018a-4cb2-a9e7-64abc5c74258" providerId="AD" clId="Web-{16F62BD2-50BD-4B1C-AF81-1D4D1BCBDF18}" dt="2024-04-02T15:47:24.173" v="116" actId="1076"/>
          <ac:picMkLst>
            <pc:docMk/>
            <pc:sldMk cId="4247011948" sldId="284"/>
            <ac:picMk id="4" creationId="{6D24A4C0-D455-8EB0-FD18-6C3BB0379673}"/>
          </ac:picMkLst>
        </pc:picChg>
        <pc:picChg chg="add mod">
          <ac:chgData name="Alain Christopher Lattouf" userId="S::alain-christopher_lattouf@etu.u-bourgogne.fr::1d31e38e-018a-4cb2-a9e7-64abc5c74258" providerId="AD" clId="Web-{16F62BD2-50BD-4B1C-AF81-1D4D1BCBDF18}" dt="2024-04-02T15:47:28.345" v="118" actId="14100"/>
          <ac:picMkLst>
            <pc:docMk/>
            <pc:sldMk cId="4247011948" sldId="284"/>
            <ac:picMk id="6" creationId="{472E0396-4CDF-8149-A07A-CD6B35A5A485}"/>
          </ac:picMkLst>
        </pc:picChg>
        <pc:picChg chg="add mod">
          <ac:chgData name="Alain Christopher Lattouf" userId="S::alain-christopher_lattouf@etu.u-bourgogne.fr::1d31e38e-018a-4cb2-a9e7-64abc5c74258" providerId="AD" clId="Web-{16F62BD2-50BD-4B1C-AF81-1D4D1BCBDF18}" dt="2024-04-02T15:50:37.701" v="126" actId="14100"/>
          <ac:picMkLst>
            <pc:docMk/>
            <pc:sldMk cId="4247011948" sldId="284"/>
            <ac:picMk id="7" creationId="{C9AD92D3-C2FF-6386-9D35-D1E11B77C66F}"/>
          </ac:picMkLst>
        </pc:picChg>
      </pc:sldChg>
    </pc:docChg>
  </pc:docChgLst>
  <pc:docChgLst>
    <pc:chgData name="Alain Christopher Lattouf" userId="S::alain-christopher_lattouf@etu.u-bourgogne.fr::1d31e38e-018a-4cb2-a9e7-64abc5c74258" providerId="AD" clId="Web-{78954DF4-77A9-4ABE-BEA3-01EF400439C6}"/>
    <pc:docChg chg="modSld">
      <pc:chgData name="Alain Christopher Lattouf" userId="S::alain-christopher_lattouf@etu.u-bourgogne.fr::1d31e38e-018a-4cb2-a9e7-64abc5c74258" providerId="AD" clId="Web-{78954DF4-77A9-4ABE-BEA3-01EF400439C6}" dt="2024-04-02T23:00:15.541" v="59" actId="14100"/>
      <pc:docMkLst>
        <pc:docMk/>
      </pc:docMkLst>
      <pc:sldChg chg="addSp delSp modSp">
        <pc:chgData name="Alain Christopher Lattouf" userId="S::alain-christopher_lattouf@etu.u-bourgogne.fr::1d31e38e-018a-4cb2-a9e7-64abc5c74258" providerId="AD" clId="Web-{78954DF4-77A9-4ABE-BEA3-01EF400439C6}" dt="2024-04-02T23:00:15.541" v="59" actId="14100"/>
        <pc:sldMkLst>
          <pc:docMk/>
          <pc:sldMk cId="3673696644" sldId="264"/>
        </pc:sldMkLst>
        <pc:spChg chg="add del">
          <ac:chgData name="Alain Christopher Lattouf" userId="S::alain-christopher_lattouf@etu.u-bourgogne.fr::1d31e38e-018a-4cb2-a9e7-64abc5c74258" providerId="AD" clId="Web-{78954DF4-77A9-4ABE-BEA3-01EF400439C6}" dt="2024-04-02T22:57:56.723" v="18"/>
          <ac:spMkLst>
            <pc:docMk/>
            <pc:sldMk cId="3673696644" sldId="264"/>
            <ac:spMk id="10" creationId="{3D2286C1-DBFF-D048-7E31-4C3F428199FF}"/>
          </ac:spMkLst>
        </pc:spChg>
        <pc:spChg chg="add mod">
          <ac:chgData name="Alain Christopher Lattouf" userId="S::alain-christopher_lattouf@etu.u-bourgogne.fr::1d31e38e-018a-4cb2-a9e7-64abc5c74258" providerId="AD" clId="Web-{78954DF4-77A9-4ABE-BEA3-01EF400439C6}" dt="2024-04-02T23:00:15.541" v="59" actId="14100"/>
          <ac:spMkLst>
            <pc:docMk/>
            <pc:sldMk cId="3673696644" sldId="264"/>
            <ac:spMk id="11" creationId="{C7DD6A59-3029-77BF-9B7F-09BCBCC3B04A}"/>
          </ac:spMkLst>
        </pc:spChg>
        <pc:picChg chg="add mod">
          <ac:chgData name="Alain Christopher Lattouf" userId="S::alain-christopher_lattouf@etu.u-bourgogne.fr::1d31e38e-018a-4cb2-a9e7-64abc5c74258" providerId="AD" clId="Web-{78954DF4-77A9-4ABE-BEA3-01EF400439C6}" dt="2024-04-02T22:54:34.246" v="8" actId="1076"/>
          <ac:picMkLst>
            <pc:docMk/>
            <pc:sldMk cId="3673696644" sldId="264"/>
            <ac:picMk id="3" creationId="{92DB22DB-2502-FDDB-3124-94477C0DE6D3}"/>
          </ac:picMkLst>
        </pc:picChg>
        <pc:picChg chg="add mod">
          <ac:chgData name="Alain Christopher Lattouf" userId="S::alain-christopher_lattouf@etu.u-bourgogne.fr::1d31e38e-018a-4cb2-a9e7-64abc5c74258" providerId="AD" clId="Web-{78954DF4-77A9-4ABE-BEA3-01EF400439C6}" dt="2024-04-02T22:56:58.611" v="14" actId="1076"/>
          <ac:picMkLst>
            <pc:docMk/>
            <pc:sldMk cId="3673696644" sldId="264"/>
            <ac:picMk id="4" creationId="{5A7C9230-8F4B-BB9C-91F8-6A131DE66CB4}"/>
          </ac:picMkLst>
        </pc:picChg>
        <pc:picChg chg="add mod">
          <ac:chgData name="Alain Christopher Lattouf" userId="S::alain-christopher_lattouf@etu.u-bourgogne.fr::1d31e38e-018a-4cb2-a9e7-64abc5c74258" providerId="AD" clId="Web-{78954DF4-77A9-4ABE-BEA3-01EF400439C6}" dt="2024-04-02T22:54:32.137" v="7" actId="1076"/>
          <ac:picMkLst>
            <pc:docMk/>
            <pc:sldMk cId="3673696644" sldId="264"/>
            <ac:picMk id="7" creationId="{54537E54-11B7-4122-CBE0-712050E063C8}"/>
          </ac:picMkLst>
        </pc:picChg>
        <pc:picChg chg="add mod">
          <ac:chgData name="Alain Christopher Lattouf" userId="S::alain-christopher_lattouf@etu.u-bourgogne.fr::1d31e38e-018a-4cb2-a9e7-64abc5c74258" providerId="AD" clId="Web-{78954DF4-77A9-4ABE-BEA3-01EF400439C6}" dt="2024-04-02T22:55:55.359" v="13" actId="1076"/>
          <ac:picMkLst>
            <pc:docMk/>
            <pc:sldMk cId="3673696644" sldId="264"/>
            <ac:picMk id="8" creationId="{DC121AC4-8CCE-966F-7275-B54FDE8BB3D6}"/>
          </ac:picMkLst>
        </pc:picChg>
        <pc:picChg chg="add mod">
          <ac:chgData name="Alain Christopher Lattouf" userId="S::alain-christopher_lattouf@etu.u-bourgogne.fr::1d31e38e-018a-4cb2-a9e7-64abc5c74258" providerId="AD" clId="Web-{78954DF4-77A9-4ABE-BEA3-01EF400439C6}" dt="2024-04-02T22:57:46.847" v="16" actId="1076"/>
          <ac:picMkLst>
            <pc:docMk/>
            <pc:sldMk cId="3673696644" sldId="264"/>
            <ac:picMk id="9" creationId="{3867E64F-B6A4-2E17-C13E-0ABCE7E1F2FB}"/>
          </ac:picMkLst>
        </pc:picChg>
      </pc:sldChg>
    </pc:docChg>
  </pc:docChgLst>
  <pc:docChgLst>
    <pc:chgData name="Utilisateur invité" userId="S::urn:spo:anon#7e0cfa573dc9d96f505c9e53c548aab4ad99893f03a119161cabc6be327f5915::" providerId="AD" clId="Web-{F0C77A02-2332-0B9F-51E5-BA1ECD69C1DB}"/>
    <pc:docChg chg="addSld modSld sldOrd">
      <pc:chgData name="Utilisateur invité" userId="S::urn:spo:anon#7e0cfa573dc9d96f505c9e53c548aab4ad99893f03a119161cabc6be327f5915::" providerId="AD" clId="Web-{F0C77A02-2332-0B9F-51E5-BA1ECD69C1DB}" dt="2024-04-03T08:02:42.311" v="460" actId="1076"/>
      <pc:docMkLst>
        <pc:docMk/>
      </pc:docMkLst>
      <pc:sldChg chg="modSp ord">
        <pc:chgData name="Utilisateur invité" userId="S::urn:spo:anon#7e0cfa573dc9d96f505c9e53c548aab4ad99893f03a119161cabc6be327f5915::" providerId="AD" clId="Web-{F0C77A02-2332-0B9F-51E5-BA1ECD69C1DB}" dt="2024-04-03T07:36:59.804" v="458" actId="20577"/>
        <pc:sldMkLst>
          <pc:docMk/>
          <pc:sldMk cId="2134566715" sldId="262"/>
        </pc:sldMkLst>
        <pc:spChg chg="mod">
          <ac:chgData name="Utilisateur invité" userId="S::urn:spo:anon#7e0cfa573dc9d96f505c9e53c548aab4ad99893f03a119161cabc6be327f5915::" providerId="AD" clId="Web-{F0C77A02-2332-0B9F-51E5-BA1ECD69C1DB}" dt="2024-04-03T07:36:59.804" v="458" actId="20577"/>
          <ac:spMkLst>
            <pc:docMk/>
            <pc:sldMk cId="2134566715" sldId="262"/>
            <ac:spMk id="2" creationId="{4315ED18-2AAC-85D1-C15F-B3B75666C9F8}"/>
          </ac:spMkLst>
        </pc:spChg>
      </pc:sldChg>
      <pc:sldChg chg="addSp delSp modSp ord">
        <pc:chgData name="Utilisateur invité" userId="S::urn:spo:anon#7e0cfa573dc9d96f505c9e53c548aab4ad99893f03a119161cabc6be327f5915::" providerId="AD" clId="Web-{F0C77A02-2332-0B9F-51E5-BA1ECD69C1DB}" dt="2024-04-03T07:47:12.451" v="459"/>
        <pc:sldMkLst>
          <pc:docMk/>
          <pc:sldMk cId="976308285" sldId="279"/>
        </pc:sldMkLst>
        <pc:picChg chg="add mod">
          <ac:chgData name="Utilisateur invité" userId="S::urn:spo:anon#7e0cfa573dc9d96f505c9e53c548aab4ad99893f03a119161cabc6be327f5915::" providerId="AD" clId="Web-{F0C77A02-2332-0B9F-51E5-BA1ECD69C1DB}" dt="2024-04-03T07:27:54.925" v="421" actId="1076"/>
          <ac:picMkLst>
            <pc:docMk/>
            <pc:sldMk cId="976308285" sldId="279"/>
            <ac:picMk id="2" creationId="{7CA6433E-4039-2882-F25B-1F0FA37AF8A8}"/>
          </ac:picMkLst>
        </pc:picChg>
        <pc:picChg chg="add mod">
          <ac:chgData name="Utilisateur invité" userId="S::urn:spo:anon#7e0cfa573dc9d96f505c9e53c548aab4ad99893f03a119161cabc6be327f5915::" providerId="AD" clId="Web-{F0C77A02-2332-0B9F-51E5-BA1ECD69C1DB}" dt="2024-04-03T07:27:52.441" v="420" actId="1076"/>
          <ac:picMkLst>
            <pc:docMk/>
            <pc:sldMk cId="976308285" sldId="279"/>
            <ac:picMk id="5" creationId="{948B7818-949E-437E-B863-7EA1937584C5}"/>
          </ac:picMkLst>
        </pc:picChg>
        <pc:picChg chg="del mod">
          <ac:chgData name="Utilisateur invité" userId="S::urn:spo:anon#7e0cfa573dc9d96f505c9e53c548aab4ad99893f03a119161cabc6be327f5915::" providerId="AD" clId="Web-{F0C77A02-2332-0B9F-51E5-BA1ECD69C1DB}" dt="2024-04-03T07:25:49.327" v="413"/>
          <ac:picMkLst>
            <pc:docMk/>
            <pc:sldMk cId="976308285" sldId="279"/>
            <ac:picMk id="3074" creationId="{C13C4450-7617-8634-355F-7ECAB0CCB759}"/>
          </ac:picMkLst>
        </pc:picChg>
      </pc:sldChg>
      <pc:sldChg chg="addSp delSp modSp">
        <pc:chgData name="Utilisateur invité" userId="S::urn:spo:anon#7e0cfa573dc9d96f505c9e53c548aab4ad99893f03a119161cabc6be327f5915::" providerId="AD" clId="Web-{F0C77A02-2332-0B9F-51E5-BA1ECD69C1DB}" dt="2024-04-03T07:28:18.379" v="422" actId="1076"/>
        <pc:sldMkLst>
          <pc:docMk/>
          <pc:sldMk cId="893908150" sldId="280"/>
        </pc:sldMkLst>
        <pc:spChg chg="mod">
          <ac:chgData name="Utilisateur invité" userId="S::urn:spo:anon#7e0cfa573dc9d96f505c9e53c548aab4ad99893f03a119161cabc6be327f5915::" providerId="AD" clId="Web-{F0C77A02-2332-0B9F-51E5-BA1ECD69C1DB}" dt="2024-04-03T07:28:18.379" v="422" actId="1076"/>
          <ac:spMkLst>
            <pc:docMk/>
            <pc:sldMk cId="893908150" sldId="280"/>
            <ac:spMk id="5" creationId="{8322B6ED-CDBA-4222-3C66-722212E9650F}"/>
          </ac:spMkLst>
        </pc:spChg>
        <pc:spChg chg="mod">
          <ac:chgData name="Utilisateur invité" userId="S::urn:spo:anon#7e0cfa573dc9d96f505c9e53c548aab4ad99893f03a119161cabc6be327f5915::" providerId="AD" clId="Web-{F0C77A02-2332-0B9F-51E5-BA1ECD69C1DB}" dt="2024-04-03T06:28:47.144" v="15" actId="14100"/>
          <ac:spMkLst>
            <pc:docMk/>
            <pc:sldMk cId="893908150" sldId="280"/>
            <ac:spMk id="6" creationId="{5592E118-8CBC-C0CE-AA4B-8262DB111FDF}"/>
          </ac:spMkLst>
        </pc:spChg>
        <pc:picChg chg="add del mod">
          <ac:chgData name="Utilisateur invité" userId="S::urn:spo:anon#7e0cfa573dc9d96f505c9e53c548aab4ad99893f03a119161cabc6be327f5915::" providerId="AD" clId="Web-{F0C77A02-2332-0B9F-51E5-BA1ECD69C1DB}" dt="2024-04-03T06:53:50.416" v="123"/>
          <ac:picMkLst>
            <pc:docMk/>
            <pc:sldMk cId="893908150" sldId="280"/>
            <ac:picMk id="2" creationId="{A84FDAE1-3456-66DE-795C-DF52C50EC68D}"/>
          </ac:picMkLst>
        </pc:picChg>
        <pc:picChg chg="add del mod modCrop">
          <ac:chgData name="Utilisateur invité" userId="S::urn:spo:anon#7e0cfa573dc9d96f505c9e53c548aab4ad99893f03a119161cabc6be327f5915::" providerId="AD" clId="Web-{F0C77A02-2332-0B9F-51E5-BA1ECD69C1DB}" dt="2024-04-03T06:36:59.037" v="113"/>
          <ac:picMkLst>
            <pc:docMk/>
            <pc:sldMk cId="893908150" sldId="280"/>
            <ac:picMk id="3" creationId="{E852D419-4178-71EC-EE48-AF9A8948AEB8}"/>
          </ac:picMkLst>
        </pc:picChg>
        <pc:picChg chg="del">
          <ac:chgData name="Utilisateur invité" userId="S::urn:spo:anon#7e0cfa573dc9d96f505c9e53c548aab4ad99893f03a119161cabc6be327f5915::" providerId="AD" clId="Web-{F0C77A02-2332-0B9F-51E5-BA1ECD69C1DB}" dt="2024-04-03T06:33:58.077" v="94"/>
          <ac:picMkLst>
            <pc:docMk/>
            <pc:sldMk cId="893908150" sldId="280"/>
            <ac:picMk id="7" creationId="{36DEF1EB-F4B4-9846-F32E-C2279A60EA33}"/>
          </ac:picMkLst>
        </pc:picChg>
        <pc:picChg chg="add del mod modCrop">
          <ac:chgData name="Utilisateur invité" userId="S::urn:spo:anon#7e0cfa573dc9d96f505c9e53c548aab4ad99893f03a119161cabc6be327f5915::" providerId="AD" clId="Web-{F0C77A02-2332-0B9F-51E5-BA1ECD69C1DB}" dt="2024-04-03T06:54:03.400" v="127"/>
          <ac:picMkLst>
            <pc:docMk/>
            <pc:sldMk cId="893908150" sldId="280"/>
            <ac:picMk id="8" creationId="{4E364F86-A927-7B75-1EEE-B971CF02C59C}"/>
          </ac:picMkLst>
        </pc:picChg>
        <pc:picChg chg="add mod">
          <ac:chgData name="Utilisateur invité" userId="S::urn:spo:anon#7e0cfa573dc9d96f505c9e53c548aab4ad99893f03a119161cabc6be327f5915::" providerId="AD" clId="Web-{F0C77A02-2332-0B9F-51E5-BA1ECD69C1DB}" dt="2024-04-03T06:56:55.297" v="169" actId="1076"/>
          <ac:picMkLst>
            <pc:docMk/>
            <pc:sldMk cId="893908150" sldId="280"/>
            <ac:picMk id="9" creationId="{AC6ACE70-ACA7-9079-3B38-E261F09A0CB6}"/>
          </ac:picMkLst>
        </pc:picChg>
      </pc:sldChg>
      <pc:sldChg chg="addSp delSp modSp add replId">
        <pc:chgData name="Utilisateur invité" userId="S::urn:spo:anon#7e0cfa573dc9d96f505c9e53c548aab4ad99893f03a119161cabc6be327f5915::" providerId="AD" clId="Web-{F0C77A02-2332-0B9F-51E5-BA1ECD69C1DB}" dt="2024-04-03T07:35:32.145" v="436" actId="20577"/>
        <pc:sldMkLst>
          <pc:docMk/>
          <pc:sldMk cId="3437034456" sldId="297"/>
        </pc:sldMkLst>
        <pc:spChg chg="add mod">
          <ac:chgData name="Utilisateur invité" userId="S::urn:spo:anon#7e0cfa573dc9d96f505c9e53c548aab4ad99893f03a119161cabc6be327f5915::" providerId="AD" clId="Web-{F0C77A02-2332-0B9F-51E5-BA1ECD69C1DB}" dt="2024-04-03T07:33:38.344" v="429" actId="1076"/>
          <ac:spMkLst>
            <pc:docMk/>
            <pc:sldMk cId="3437034456" sldId="297"/>
            <ac:spMk id="3" creationId="{8A958DEA-928B-692D-9290-EEA72E3F2C96}"/>
          </ac:spMkLst>
        </pc:spChg>
        <pc:spChg chg="mod">
          <ac:chgData name="Utilisateur invité" userId="S::urn:spo:anon#7e0cfa573dc9d96f505c9e53c548aab4ad99893f03a119161cabc6be327f5915::" providerId="AD" clId="Web-{F0C77A02-2332-0B9F-51E5-BA1ECD69C1DB}" dt="2024-04-03T07:35:32.145" v="436" actId="20577"/>
          <ac:spMkLst>
            <pc:docMk/>
            <pc:sldMk cId="3437034456" sldId="297"/>
            <ac:spMk id="5" creationId="{8322B6ED-CDBA-4222-3C66-722212E9650F}"/>
          </ac:spMkLst>
        </pc:spChg>
        <pc:spChg chg="mod">
          <ac:chgData name="Utilisateur invité" userId="S::urn:spo:anon#7e0cfa573dc9d96f505c9e53c548aab4ad99893f03a119161cabc6be327f5915::" providerId="AD" clId="Web-{F0C77A02-2332-0B9F-51E5-BA1ECD69C1DB}" dt="2024-04-03T06:59:07.599" v="183" actId="20577"/>
          <ac:spMkLst>
            <pc:docMk/>
            <pc:sldMk cId="3437034456" sldId="297"/>
            <ac:spMk id="6" creationId="{5592E118-8CBC-C0CE-AA4B-8262DB111FDF}"/>
          </ac:spMkLst>
        </pc:spChg>
        <pc:picChg chg="add mod">
          <ac:chgData name="Utilisateur invité" userId="S::urn:spo:anon#7e0cfa573dc9d96f505c9e53c548aab4ad99893f03a119161cabc6be327f5915::" providerId="AD" clId="Web-{F0C77A02-2332-0B9F-51E5-BA1ECD69C1DB}" dt="2024-04-03T07:33:38.437" v="430" actId="1076"/>
          <ac:picMkLst>
            <pc:docMk/>
            <pc:sldMk cId="3437034456" sldId="297"/>
            <ac:picMk id="2" creationId="{FFE480CE-5E3B-31BA-3A20-C31825E3A251}"/>
          </ac:picMkLst>
        </pc:picChg>
        <pc:picChg chg="add mod">
          <ac:chgData name="Utilisateur invité" userId="S::urn:spo:anon#7e0cfa573dc9d96f505c9e53c548aab4ad99893f03a119161cabc6be327f5915::" providerId="AD" clId="Web-{F0C77A02-2332-0B9F-51E5-BA1ECD69C1DB}" dt="2024-04-03T07:33:54.719" v="433" actId="14100"/>
          <ac:picMkLst>
            <pc:docMk/>
            <pc:sldMk cId="3437034456" sldId="297"/>
            <ac:picMk id="7" creationId="{30393E02-EA57-94BB-4C2F-59E36E669D8D}"/>
          </ac:picMkLst>
        </pc:picChg>
        <pc:picChg chg="del">
          <ac:chgData name="Utilisateur invité" userId="S::urn:spo:anon#7e0cfa573dc9d96f505c9e53c548aab4ad99893f03a119161cabc6be327f5915::" providerId="AD" clId="Web-{F0C77A02-2332-0B9F-51E5-BA1ECD69C1DB}" dt="2024-04-03T07:00:39.680" v="217"/>
          <ac:picMkLst>
            <pc:docMk/>
            <pc:sldMk cId="3437034456" sldId="297"/>
            <ac:picMk id="9" creationId="{AC6ACE70-ACA7-9079-3B38-E261F09A0CB6}"/>
          </ac:picMkLst>
        </pc:picChg>
      </pc:sldChg>
      <pc:sldChg chg="addSp delSp modSp add replId">
        <pc:chgData name="Utilisateur invité" userId="S::urn:spo:anon#7e0cfa573dc9d96f505c9e53c548aab4ad99893f03a119161cabc6be327f5915::" providerId="AD" clId="Web-{F0C77A02-2332-0B9F-51E5-BA1ECD69C1DB}" dt="2024-04-03T07:11:36.953" v="333" actId="1076"/>
        <pc:sldMkLst>
          <pc:docMk/>
          <pc:sldMk cId="1789538123" sldId="300"/>
        </pc:sldMkLst>
        <pc:spChg chg="del mod">
          <ac:chgData name="Utilisateur invité" userId="S::urn:spo:anon#7e0cfa573dc9d96f505c9e53c548aab4ad99893f03a119161cabc6be327f5915::" providerId="AD" clId="Web-{F0C77A02-2332-0B9F-51E5-BA1ECD69C1DB}" dt="2024-04-03T07:05:36.503" v="297"/>
          <ac:spMkLst>
            <pc:docMk/>
            <pc:sldMk cId="1789538123" sldId="300"/>
            <ac:spMk id="3" creationId="{8A958DEA-928B-692D-9290-EEA72E3F2C96}"/>
          </ac:spMkLst>
        </pc:spChg>
        <pc:spChg chg="mod">
          <ac:chgData name="Utilisateur invité" userId="S::urn:spo:anon#7e0cfa573dc9d96f505c9e53c548aab4ad99893f03a119161cabc6be327f5915::" providerId="AD" clId="Web-{F0C77A02-2332-0B9F-51E5-BA1ECD69C1DB}" dt="2024-04-03T07:05:30.159" v="295" actId="1076"/>
          <ac:spMkLst>
            <pc:docMk/>
            <pc:sldMk cId="1789538123" sldId="300"/>
            <ac:spMk id="5" creationId="{8322B6ED-CDBA-4222-3C66-722212E9650F}"/>
          </ac:spMkLst>
        </pc:spChg>
        <pc:spChg chg="mod">
          <ac:chgData name="Utilisateur invité" userId="S::urn:spo:anon#7e0cfa573dc9d96f505c9e53c548aab4ad99893f03a119161cabc6be327f5915::" providerId="AD" clId="Web-{F0C77A02-2332-0B9F-51E5-BA1ECD69C1DB}" dt="2024-04-03T07:03:59.468" v="259" actId="20577"/>
          <ac:spMkLst>
            <pc:docMk/>
            <pc:sldMk cId="1789538123" sldId="300"/>
            <ac:spMk id="6" creationId="{5592E118-8CBC-C0CE-AA4B-8262DB111FDF}"/>
          </ac:spMkLst>
        </pc:spChg>
        <pc:spChg chg="add mod">
          <ac:chgData name="Utilisateur invité" userId="S::urn:spo:anon#7e0cfa573dc9d96f505c9e53c548aab4ad99893f03a119161cabc6be327f5915::" providerId="AD" clId="Web-{F0C77A02-2332-0B9F-51E5-BA1ECD69C1DB}" dt="2024-04-03T07:11:20.281" v="330"/>
          <ac:spMkLst>
            <pc:docMk/>
            <pc:sldMk cId="1789538123" sldId="300"/>
            <ac:spMk id="10" creationId="{C9CD2C93-B3C7-F6E3-A6B1-9FBA48D9CAF5}"/>
          </ac:spMkLst>
        </pc:spChg>
        <pc:spChg chg="add mod">
          <ac:chgData name="Utilisateur invité" userId="S::urn:spo:anon#7e0cfa573dc9d96f505c9e53c548aab4ad99893f03a119161cabc6be327f5915::" providerId="AD" clId="Web-{F0C77A02-2332-0B9F-51E5-BA1ECD69C1DB}" dt="2024-04-03T07:11:36.953" v="333" actId="1076"/>
          <ac:spMkLst>
            <pc:docMk/>
            <pc:sldMk cId="1789538123" sldId="300"/>
            <ac:spMk id="11" creationId="{9E106488-CC33-D5AD-9600-686DD5B660D8}"/>
          </ac:spMkLst>
        </pc:spChg>
        <pc:picChg chg="del">
          <ac:chgData name="Utilisateur invité" userId="S::urn:spo:anon#7e0cfa573dc9d96f505c9e53c548aab4ad99893f03a119161cabc6be327f5915::" providerId="AD" clId="Web-{F0C77A02-2332-0B9F-51E5-BA1ECD69C1DB}" dt="2024-04-03T07:05:37.800" v="298"/>
          <ac:picMkLst>
            <pc:docMk/>
            <pc:sldMk cId="1789538123" sldId="300"/>
            <ac:picMk id="2" creationId="{FFE480CE-5E3B-31BA-3A20-C31825E3A251}"/>
          </ac:picMkLst>
        </pc:picChg>
        <pc:picChg chg="add mod modCrop">
          <ac:chgData name="Utilisateur invité" userId="S::urn:spo:anon#7e0cfa573dc9d96f505c9e53c548aab4ad99893f03a119161cabc6be327f5915::" providerId="AD" clId="Web-{F0C77A02-2332-0B9F-51E5-BA1ECD69C1DB}" dt="2024-04-03T07:10:35.982" v="325" actId="1076"/>
          <ac:picMkLst>
            <pc:docMk/>
            <pc:sldMk cId="1789538123" sldId="300"/>
            <ac:picMk id="7" creationId="{43A51434-D93C-F224-71C2-DC330FDCBBE8}"/>
          </ac:picMkLst>
        </pc:picChg>
        <pc:picChg chg="add mod">
          <ac:chgData name="Utilisateur invité" userId="S::urn:spo:anon#7e0cfa573dc9d96f505c9e53c548aab4ad99893f03a119161cabc6be327f5915::" providerId="AD" clId="Web-{F0C77A02-2332-0B9F-51E5-BA1ECD69C1DB}" dt="2024-04-03T07:10:08.778" v="322" actId="14100"/>
          <ac:picMkLst>
            <pc:docMk/>
            <pc:sldMk cId="1789538123" sldId="300"/>
            <ac:picMk id="8" creationId="{7B8FCA7A-25E1-B98D-A8C5-753CED36D1C8}"/>
          </ac:picMkLst>
        </pc:picChg>
        <pc:picChg chg="add mod">
          <ac:chgData name="Utilisateur invité" userId="S::urn:spo:anon#7e0cfa573dc9d96f505c9e53c548aab4ad99893f03a119161cabc6be327f5915::" providerId="AD" clId="Web-{F0C77A02-2332-0B9F-51E5-BA1ECD69C1DB}" dt="2024-04-03T07:10:43.217" v="327" actId="1076"/>
          <ac:picMkLst>
            <pc:docMk/>
            <pc:sldMk cId="1789538123" sldId="300"/>
            <ac:picMk id="9" creationId="{8793DCC2-E4DD-66C0-DBA9-B1DC54E4FE4F}"/>
          </ac:picMkLst>
        </pc:picChg>
      </pc:sldChg>
      <pc:sldChg chg="addSp delSp modSp add replId addAnim">
        <pc:chgData name="Utilisateur invité" userId="S::urn:spo:anon#7e0cfa573dc9d96f505c9e53c548aab4ad99893f03a119161cabc6be327f5915::" providerId="AD" clId="Web-{F0C77A02-2332-0B9F-51E5-BA1ECD69C1DB}" dt="2024-04-03T08:02:42.311" v="460" actId="1076"/>
        <pc:sldMkLst>
          <pc:docMk/>
          <pc:sldMk cId="647893498" sldId="303"/>
        </pc:sldMkLst>
        <pc:spChg chg="del">
          <ac:chgData name="Utilisateur invité" userId="S::urn:spo:anon#7e0cfa573dc9d96f505c9e53c548aab4ad99893f03a119161cabc6be327f5915::" providerId="AD" clId="Web-{F0C77A02-2332-0B9F-51E5-BA1ECD69C1DB}" dt="2024-04-03T07:13:23.957" v="401"/>
          <ac:spMkLst>
            <pc:docMk/>
            <pc:sldMk cId="647893498" sldId="303"/>
            <ac:spMk id="3" creationId="{8A958DEA-928B-692D-9290-EEA72E3F2C96}"/>
          </ac:spMkLst>
        </pc:spChg>
        <pc:spChg chg="del mod">
          <ac:chgData name="Utilisateur invité" userId="S::urn:spo:anon#7e0cfa573dc9d96f505c9e53c548aab4ad99893f03a119161cabc6be327f5915::" providerId="AD" clId="Web-{F0C77A02-2332-0B9F-51E5-BA1ECD69C1DB}" dt="2024-04-03T07:13:29.317" v="404"/>
          <ac:spMkLst>
            <pc:docMk/>
            <pc:sldMk cId="647893498" sldId="303"/>
            <ac:spMk id="5" creationId="{8322B6ED-CDBA-4222-3C66-722212E9650F}"/>
          </ac:spMkLst>
        </pc:spChg>
        <pc:spChg chg="mod">
          <ac:chgData name="Utilisateur invité" userId="S::urn:spo:anon#7e0cfa573dc9d96f505c9e53c548aab4ad99893f03a119161cabc6be327f5915::" providerId="AD" clId="Web-{F0C77A02-2332-0B9F-51E5-BA1ECD69C1DB}" dt="2024-04-03T07:19:52.893" v="410" actId="1076"/>
          <ac:spMkLst>
            <pc:docMk/>
            <pc:sldMk cId="647893498" sldId="303"/>
            <ac:spMk id="6" creationId="{5592E118-8CBC-C0CE-AA4B-8262DB111FDF}"/>
          </ac:spMkLst>
        </pc:spChg>
        <pc:picChg chg="del">
          <ac:chgData name="Utilisateur invité" userId="S::urn:spo:anon#7e0cfa573dc9d96f505c9e53c548aab4ad99893f03a119161cabc6be327f5915::" providerId="AD" clId="Web-{F0C77A02-2332-0B9F-51E5-BA1ECD69C1DB}" dt="2024-04-03T07:13:19.488" v="400"/>
          <ac:picMkLst>
            <pc:docMk/>
            <pc:sldMk cId="647893498" sldId="303"/>
            <ac:picMk id="2" creationId="{FFE480CE-5E3B-31BA-3A20-C31825E3A251}"/>
          </ac:picMkLst>
        </pc:picChg>
        <pc:picChg chg="add mod">
          <ac:chgData name="Utilisateur invité" userId="S::urn:spo:anon#7e0cfa573dc9d96f505c9e53c548aab4ad99893f03a119161cabc6be327f5915::" providerId="AD" clId="Web-{F0C77A02-2332-0B9F-51E5-BA1ECD69C1DB}" dt="2024-04-03T08:02:42.311" v="460" actId="1076"/>
          <ac:picMkLst>
            <pc:docMk/>
            <pc:sldMk cId="647893498" sldId="303"/>
            <ac:picMk id="7" creationId="{0A216F4C-C2B9-E610-DFF2-6B2B0472209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768A9-9631-4008-B40A-F6EF70DE25F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9E629-903D-4DA7-911D-FC3A1E2FAC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614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38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3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0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ransition" preserve="1">
  <p:cSld name="1_Transition">
    <p:bg>
      <p:bgPr>
        <a:solidFill>
          <a:srgbClr val="222A3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/>
          <p:nvPr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 r="18500" b="19390"/>
          <a:stretch/>
        </p:blipFill>
        <p:spPr>
          <a:xfrm>
            <a:off x="11096512" y="4937768"/>
            <a:ext cx="1095488" cy="108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12191999" cy="60212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43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eft" preserve="1">
  <p:cSld name="Title - Lef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>
            <a:spLocks noGrp="1"/>
          </p:cNvSpPr>
          <p:nvPr>
            <p:ph type="title"/>
          </p:nvPr>
        </p:nvSpPr>
        <p:spPr>
          <a:xfrm>
            <a:off x="623887" y="137160"/>
            <a:ext cx="979783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40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ubTitle" idx="1"/>
          </p:nvPr>
        </p:nvSpPr>
        <p:spPr>
          <a:xfrm>
            <a:off x="623887" y="845046"/>
            <a:ext cx="9797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6B7F80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2" name="Google Shape;22;p17"/>
          <p:cNvGrpSpPr/>
          <p:nvPr/>
        </p:nvGrpSpPr>
        <p:grpSpPr>
          <a:xfrm>
            <a:off x="328169" y="6237312"/>
            <a:ext cx="439241" cy="439240"/>
            <a:chOff x="186858" y="6096003"/>
            <a:chExt cx="580550" cy="580549"/>
          </a:xfrm>
        </p:grpSpPr>
        <p:sp>
          <p:nvSpPr>
            <p:cNvPr id="23" name="Google Shape;23;p17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7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 r="18500" b="19390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6342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preserve="1">
  <p:cSld name="Cover">
    <p:bg>
      <p:bgPr>
        <a:solidFill>
          <a:srgbClr val="222A35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>
            <a:spLocks noGrp="1"/>
          </p:cNvSpPr>
          <p:nvPr>
            <p:ph type="ctrTitle"/>
          </p:nvPr>
        </p:nvSpPr>
        <p:spPr>
          <a:xfrm>
            <a:off x="479376" y="228855"/>
            <a:ext cx="11233248" cy="9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/>
          <p:nvPr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2"/>
          <p:cNvSpPr>
            <a:spLocks noGrp="1"/>
          </p:cNvSpPr>
          <p:nvPr>
            <p:ph type="pic" idx="2"/>
          </p:nvPr>
        </p:nvSpPr>
        <p:spPr>
          <a:xfrm>
            <a:off x="1489943" y="1700811"/>
            <a:ext cx="5616575" cy="3168055"/>
          </a:xfrm>
          <a:prstGeom prst="rect">
            <a:avLst/>
          </a:prstGeom>
          <a:noFill/>
          <a:ln>
            <a:noFill/>
          </a:ln>
        </p:spPr>
      </p:sp>
      <p:pic>
        <p:nvPicPr>
          <p:cNvPr id="37" name="Google Shape;37;p32"/>
          <p:cNvPicPr preferRelativeResize="0"/>
          <p:nvPr/>
        </p:nvPicPr>
        <p:blipFill rotWithShape="1">
          <a:blip r:embed="rId2">
            <a:alphaModFix/>
          </a:blip>
          <a:srcRect r="18500" b="19390"/>
          <a:stretch/>
        </p:blipFill>
        <p:spPr>
          <a:xfrm>
            <a:off x="11096512" y="4937768"/>
            <a:ext cx="1095488" cy="108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12191999" cy="602128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41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 preserve="1">
  <p:cSld name="V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2526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 preserve="1">
  <p:cSld name="Titre de sec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960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 preserve="1">
  <p:cSld name="Diapositive de titr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5519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 preserve="1">
  <p:cSld name="Titre et contenu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4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2159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 preserve="1">
  <p:cSld name="Deux contenu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136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07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 preserve="1">
  <p:cSld name="Comparais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4689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 preserve="1">
  <p:cSld name="Titre seul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37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687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 preserve="1">
  <p:cSld name="Contenu avec légend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8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8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0203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 preserve="1">
  <p:cSld name="Image avec légen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39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9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9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023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 preserve="1">
  <p:cSld name="Titre et texte vertical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40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0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638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 preserve="1">
  <p:cSld name="Titre vertical et text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41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1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1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744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7108E0-8D62-B19A-41E2-3E6DFDDD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8BA17D-373E-0774-822D-55151077088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924E8F-1794-DFE5-8971-A1144AA7D24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3782E6-1099-7ABA-05F1-A5B62F0A5D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318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 preserve="1">
  <p:cSld name="V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03954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 preserve="1">
  <p:cSld name="Titre de sec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7895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 preserve="1">
  <p:cSld name="Diapositive de titr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25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872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 preserve="1">
  <p:cSld name="Titre et contenu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4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277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 preserve="1">
  <p:cSld name="Deux contenu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23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 preserve="1">
  <p:cSld name="Comparais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0085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 preserve="1">
  <p:cSld name="Titre seul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37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16895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 preserve="1">
  <p:cSld name="Contenu avec légend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8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8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75005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 preserve="1">
  <p:cSld name="Image avec légen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39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9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9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4804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 preserve="1">
  <p:cSld name="Titre et texte vertical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40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0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7190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 preserve="1">
  <p:cSld name="Titre vertical et text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41"/>
          <p:cNvSpPr txBox="1"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1"/>
          <p:cNvSpPr txBox="1"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1"/>
          <p:cNvSpPr txBox="1"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8486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7108E0-8D62-B19A-41E2-3E6DFDDD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8BA17D-373E-0774-822D-55151077088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9416" y="632734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924E8F-1794-DFE5-8971-A1144AA7D24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9816" y="632734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3782E6-1099-7ABA-05F1-A5B62F0A5D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1816" y="6327348"/>
            <a:ext cx="2743200" cy="365125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307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 preserve="1">
  <p:cSld name="Vide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97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956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 preserve="1">
  <p:cSld name="Diapositive de titr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5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2097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 preserve="1">
  <p:cSld name="Titre et contenu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9" name="Google Shape;319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752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 preserve="1">
  <p:cSld name="Titre de section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5" name="Google Shape;325;p5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Google Shape;326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29417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 preserve="1">
  <p:cSld name="Deux contenus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1" name="Google Shape;331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2" name="Google Shape;332;p5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3" name="Google Shape;333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920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 preserve="1">
  <p:cSld name="Comparaison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8" name="Google Shape;338;p5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9" name="Google Shape;339;p5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0" name="Google Shape;340;p5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2" name="Google Shape;342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858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 preserve="1">
  <p:cSld name="Titre seul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7" name="Google Shape;34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7721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 preserve="1">
  <p:cSld name="Contenu avec légende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2" name="Google Shape;352;p5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5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99115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 preserve="1">
  <p:cSld name="Image avec légende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9" name="Google Shape;359;p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1" name="Google Shape;361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2430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 preserve="1">
  <p:cSld name="Titre et texte vertical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6" name="Google Shape;366;p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7271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 preserve="1">
  <p:cSld name="Titre vertical et texte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2" name="Google Shape;372;p6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3" name="Google Shape;373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42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568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 preserve="1">
  <p:cSld name="Titre seul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8734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 preserve="1">
  <p:cSld name="Diapositive de titr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0" name="Google Shape;430;p6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1" name="Google Shape;431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3983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 preserve="1">
  <p:cSld name="Titre et contenu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6" name="Google Shape;436;p63"/>
          <p:cNvSpPr txBox="1">
            <a:spLocks noGrp="1"/>
          </p:cNvSpPr>
          <p:nvPr>
            <p:ph type="body" idx="1"/>
          </p:nvPr>
        </p:nvSpPr>
        <p:spPr>
          <a:xfrm>
            <a:off x="853970" y="184482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4334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 preserve="1">
  <p:cSld name="Titre de section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2" name="Google Shape;442;p6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3227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 preserve="1">
  <p:cSld name="Deux contenus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8" name="Google Shape;448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6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09396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 preserve="1">
  <p:cSld name="Comparaison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5" name="Google Shape;455;p6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6" name="Google Shape;456;p6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7" name="Google Shape;457;p6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8" name="Google Shape;458;p6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9" name="Google Shape;459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5553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 preserve="1">
  <p:cSld name="Contenu avec légende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4" name="Google Shape;464;p6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5" name="Google Shape;465;p6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6" name="Google Shape;466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4491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 preserve="1">
  <p:cSld name="Image avec légende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1" name="Google Shape;471;p6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8172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 preserve="1">
  <p:cSld name="Titre et texte vertical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8" name="Google Shape;478;p69"/>
          <p:cNvSpPr txBox="1">
            <a:spLocks noGrp="1"/>
          </p:cNvSpPr>
          <p:nvPr>
            <p:ph type="body" idx="1"/>
          </p:nvPr>
        </p:nvSpPr>
        <p:spPr>
          <a:xfrm rot="5400000">
            <a:off x="3936101" y="-1237307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4449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 preserve="1">
  <p:cSld name="Titre vertical et texte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4" name="Google Shape;484;p7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5" name="Google Shape;485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607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015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 preserve="1">
  <p:cSld name="Vide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3641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 preserve="1">
  <p:cSld name="Titre et contenu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3" name="Google Shape;543;p72"/>
          <p:cNvSpPr txBox="1">
            <a:spLocks noGrp="1"/>
          </p:cNvSpPr>
          <p:nvPr>
            <p:ph type="body" idx="1"/>
          </p:nvPr>
        </p:nvSpPr>
        <p:spPr>
          <a:xfrm>
            <a:off x="838200" y="184482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5351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 preserve="1">
  <p:cSld name="Titre de section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9" name="Google Shape;549;p7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154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 preserve="1">
  <p:cSld name="Deux contenus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5" name="Google Shape;555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7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654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 preserve="1">
  <p:cSld name="Compara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2" name="Google Shape;562;p7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7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7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7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426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 preserve="1">
  <p:cSld name="Image avec légende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3" name="Google Shape;583;p7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7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5" name="Google Shape;585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91772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 preserve="1">
  <p:cSld name="Titre et texte vertical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0" name="Google Shape;590;p7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37307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1" name="Google Shape;591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2676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 preserve="1">
  <p:cSld name="Titre vertical et texte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6" name="Google Shape;596;p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7" name="Google Shape;597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7094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7F948-3608-7469-EFE4-849286C7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F3805A-366E-078D-42BB-B2C5E123E17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B17E9F-858C-B630-29DF-9686977C789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28169" y="6299841"/>
            <a:ext cx="43924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A61435-FF85-EF5C-9588-D042852305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9648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 preserve="1">
  <p:cSld name="Vide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98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44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 preserve="1">
  <p:cSld name="Titre et contenu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3" name="Google Shape;543;p72"/>
          <p:cNvSpPr txBox="1">
            <a:spLocks noGrp="1"/>
          </p:cNvSpPr>
          <p:nvPr>
            <p:ph type="body" idx="1"/>
          </p:nvPr>
        </p:nvSpPr>
        <p:spPr>
          <a:xfrm>
            <a:off x="838200" y="184482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4503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 preserve="1">
  <p:cSld name="Titre de section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9" name="Google Shape;549;p7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71602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 preserve="1">
  <p:cSld name="Deux contenus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5" name="Google Shape;555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7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7350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 preserve="1">
  <p:cSld name="Compara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2" name="Google Shape;562;p7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7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7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7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7343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 preserve="1">
  <p:cSld name="Titre seul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1" name="Google Shape;571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0595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 preserve="1">
  <p:cSld name="Image avec légende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3" name="Google Shape;583;p7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7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5" name="Google Shape;585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81060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 preserve="1">
  <p:cSld name="Titre et texte vertical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0" name="Google Shape;590;p7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37307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1" name="Google Shape;591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671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 preserve="1">
  <p:cSld name="Titre vertical et texte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6" name="Google Shape;596;p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7" name="Google Shape;597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49666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7F948-3608-7469-EFE4-849286C7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F3805A-366E-078D-42BB-B2C5E123E1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B17E9F-858C-B630-29DF-9686977C78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A61435-FF85-EF5C-9588-D042852305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6104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312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4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4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83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Image 6" descr="Université de Bourgogne — Wikipédia">
            <a:extLst>
              <a:ext uri="{FF2B5EF4-FFF2-40B4-BE49-F238E27FC236}">
                <a16:creationId xmlns:a16="http://schemas.microsoft.com/office/drawing/2014/main" id="{E7737DCE-9703-547F-EBF2-6A20E1A4C7D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37" y="6412450"/>
            <a:ext cx="747993" cy="44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" descr="Résultat d’images pour polytech dijon">
            <a:extLst>
              <a:ext uri="{FF2B5EF4-FFF2-40B4-BE49-F238E27FC236}">
                <a16:creationId xmlns:a16="http://schemas.microsoft.com/office/drawing/2014/main" id="{EE827C47-A8A1-BBB3-0E4B-208F1DA6C9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4" y="6304945"/>
            <a:ext cx="1700289" cy="5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pied de page 7">
            <a:extLst>
              <a:ext uri="{FF2B5EF4-FFF2-40B4-BE49-F238E27FC236}">
                <a16:creationId xmlns:a16="http://schemas.microsoft.com/office/drawing/2014/main" id="{1D441112-15B0-4F43-C1C2-B42AAE66A7F0}"/>
              </a:ext>
            </a:extLst>
          </p:cNvPr>
          <p:cNvSpPr txBox="1">
            <a:spLocks/>
          </p:cNvSpPr>
          <p:nvPr userDrawn="1"/>
        </p:nvSpPr>
        <p:spPr>
          <a:xfrm>
            <a:off x="3276451" y="6581729"/>
            <a:ext cx="5639098" cy="37570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/>
              <a:t>LY / LATTOUF/ BERGUIGA       PROJET-NYRIO 2 	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882621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754" r:id="rId2"/>
    <p:sldLayoutId id="2147483753" r:id="rId3"/>
    <p:sldLayoutId id="2147483752" r:id="rId4"/>
    <p:sldLayoutId id="2147483751" r:id="rId5"/>
    <p:sldLayoutId id="2147483750" r:id="rId6"/>
    <p:sldLayoutId id="2147483749" r:id="rId7"/>
    <p:sldLayoutId id="2147483664" r:id="rId8"/>
    <p:sldLayoutId id="2147483748" r:id="rId9"/>
    <p:sldLayoutId id="2147483747" r:id="rId10"/>
    <p:sldLayoutId id="214748374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4000"/>
              <a:buFont typeface="Open Sans"/>
              <a:buNone/>
              <a:defRPr sz="4000" b="1" i="0" u="none" strike="noStrike" cap="none">
                <a:solidFill>
                  <a:srgbClr val="2F3A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6B7F8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6B7F8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6B7F8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" name="Image 1" descr="Université de Bourgogne — Wikipédia">
            <a:extLst>
              <a:ext uri="{FF2B5EF4-FFF2-40B4-BE49-F238E27FC236}">
                <a16:creationId xmlns:a16="http://schemas.microsoft.com/office/drawing/2014/main" id="{1A1E469E-F9CB-EC24-7673-74504BC167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432" y="6362932"/>
            <a:ext cx="747993" cy="44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Résultat d’images pour polytech dijon">
            <a:extLst>
              <a:ext uri="{FF2B5EF4-FFF2-40B4-BE49-F238E27FC236}">
                <a16:creationId xmlns:a16="http://schemas.microsoft.com/office/drawing/2014/main" id="{1F530517-6845-F435-565C-4C5C7A6526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279" y="6255427"/>
            <a:ext cx="1700289" cy="5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7">
            <a:extLst>
              <a:ext uri="{FF2B5EF4-FFF2-40B4-BE49-F238E27FC236}">
                <a16:creationId xmlns:a16="http://schemas.microsoft.com/office/drawing/2014/main" id="{345C4763-9AA3-C98F-513A-5D2EBCB82833}"/>
              </a:ext>
            </a:extLst>
          </p:cNvPr>
          <p:cNvSpPr txBox="1">
            <a:spLocks/>
          </p:cNvSpPr>
          <p:nvPr userDrawn="1"/>
        </p:nvSpPr>
        <p:spPr>
          <a:xfrm>
            <a:off x="3398403" y="6617330"/>
            <a:ext cx="5651330" cy="37570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>
                <a:solidFill>
                  <a:schemeClr val="tx2">
                    <a:lumMod val="10000"/>
                  </a:schemeClr>
                </a:solidFill>
              </a:rPr>
              <a:t>LY / LATTOUF/ BERGUIGA       PROJET-NYRIO 2     COMPUTER SCIENCE</a:t>
            </a:r>
          </a:p>
        </p:txBody>
      </p:sp>
      <p:sp>
        <p:nvSpPr>
          <p:cNvPr id="5" name="Google Shape;491;p29">
            <a:extLst>
              <a:ext uri="{FF2B5EF4-FFF2-40B4-BE49-F238E27FC236}">
                <a16:creationId xmlns:a16="http://schemas.microsoft.com/office/drawing/2014/main" id="{1C34B1AD-EB84-7893-8E50-24AB06671C56}"/>
              </a:ext>
            </a:extLst>
          </p:cNvPr>
          <p:cNvSpPr txBox="1">
            <a:spLocks/>
          </p:cNvSpPr>
          <p:nvPr userDrawn="1"/>
        </p:nvSpPr>
        <p:spPr>
          <a:xfrm>
            <a:off x="198654" y="6297741"/>
            <a:ext cx="5687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4137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8"/>
          <p:cNvGrpSpPr/>
          <p:nvPr/>
        </p:nvGrpSpPr>
        <p:grpSpPr>
          <a:xfrm>
            <a:off x="263352" y="957164"/>
            <a:ext cx="1824216" cy="720080"/>
            <a:chOff x="623889" y="2465648"/>
            <a:chExt cx="1824216" cy="720080"/>
          </a:xfrm>
        </p:grpSpPr>
        <p:sp>
          <p:nvSpPr>
            <p:cNvPr id="45" name="Google Shape;45;p18"/>
            <p:cNvSpPr/>
            <p:nvPr/>
          </p:nvSpPr>
          <p:spPr>
            <a:xfrm>
              <a:off x="623889" y="2465648"/>
              <a:ext cx="816600" cy="2293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8"/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8"/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18"/>
          <p:cNvGrpSpPr/>
          <p:nvPr/>
        </p:nvGrpSpPr>
        <p:grpSpPr>
          <a:xfrm>
            <a:off x="9449737" y="727842"/>
            <a:ext cx="2047088" cy="720080"/>
            <a:chOff x="9521025" y="2465648"/>
            <a:chExt cx="2047088" cy="720080"/>
          </a:xfrm>
        </p:grpSpPr>
        <p:sp>
          <p:nvSpPr>
            <p:cNvPr id="49" name="Google Shape;49;p18"/>
            <p:cNvSpPr/>
            <p:nvPr/>
          </p:nvSpPr>
          <p:spPr>
            <a:xfrm>
              <a:off x="9521025" y="2465648"/>
              <a:ext cx="1039473" cy="229322"/>
            </a:xfrm>
            <a:custGeom>
              <a:avLst/>
              <a:gdLst/>
              <a:ahLst/>
              <a:cxnLst/>
              <a:rect l="l" t="t" r="r" b="b"/>
              <a:pathLst>
                <a:path w="1039473" h="229322" extrusionOk="0">
                  <a:moveTo>
                    <a:pt x="366915" y="0"/>
                  </a:moveTo>
                  <a:lnTo>
                    <a:pt x="1039473" y="0"/>
                  </a:lnTo>
                  <a:lnTo>
                    <a:pt x="1039473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8"/>
            <p:cNvSpPr/>
            <p:nvPr/>
          </p:nvSpPr>
          <p:spPr>
            <a:xfrm>
              <a:off x="1003143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8"/>
            <p:cNvSpPr/>
            <p:nvPr/>
          </p:nvSpPr>
          <p:spPr>
            <a:xfrm rot="5400000">
              <a:off x="10632009" y="2249624"/>
              <a:ext cx="720080" cy="1152128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2;p18"/>
          <p:cNvGrpSpPr/>
          <p:nvPr/>
        </p:nvGrpSpPr>
        <p:grpSpPr>
          <a:xfrm>
            <a:off x="7625519" y="727842"/>
            <a:ext cx="2047088" cy="720080"/>
            <a:chOff x="7696807" y="2465648"/>
            <a:chExt cx="2047088" cy="720080"/>
          </a:xfrm>
        </p:grpSpPr>
        <p:sp>
          <p:nvSpPr>
            <p:cNvPr id="53" name="Google Shape;53;p18"/>
            <p:cNvSpPr/>
            <p:nvPr/>
          </p:nvSpPr>
          <p:spPr>
            <a:xfrm>
              <a:off x="7696807" y="2465648"/>
              <a:ext cx="1039475" cy="229322"/>
            </a:xfrm>
            <a:custGeom>
              <a:avLst/>
              <a:gdLst/>
              <a:ahLst/>
              <a:cxnLst/>
              <a:rect l="l" t="t" r="r" b="b"/>
              <a:pathLst>
                <a:path w="1039475" h="229322" extrusionOk="0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8"/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8"/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18"/>
          <p:cNvGrpSpPr/>
          <p:nvPr/>
        </p:nvGrpSpPr>
        <p:grpSpPr>
          <a:xfrm>
            <a:off x="5799244" y="727842"/>
            <a:ext cx="2049145" cy="720080"/>
            <a:chOff x="5870532" y="2465648"/>
            <a:chExt cx="2049145" cy="720080"/>
          </a:xfrm>
        </p:grpSpPr>
        <p:sp>
          <p:nvSpPr>
            <p:cNvPr id="57" name="Google Shape;57;p18"/>
            <p:cNvSpPr/>
            <p:nvPr/>
          </p:nvSpPr>
          <p:spPr>
            <a:xfrm>
              <a:off x="5870532" y="2465648"/>
              <a:ext cx="1042608" cy="229322"/>
            </a:xfrm>
            <a:custGeom>
              <a:avLst/>
              <a:gdLst/>
              <a:ahLst/>
              <a:cxnLst/>
              <a:rect l="l" t="t" r="r" b="b"/>
              <a:pathLst>
                <a:path w="1042608" h="229322" extrusionOk="0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8"/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8"/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18"/>
          <p:cNvGrpSpPr/>
          <p:nvPr/>
        </p:nvGrpSpPr>
        <p:grpSpPr>
          <a:xfrm>
            <a:off x="3972971" y="727842"/>
            <a:ext cx="2049144" cy="720080"/>
            <a:chOff x="4044259" y="2465648"/>
            <a:chExt cx="2049144" cy="720080"/>
          </a:xfrm>
        </p:grpSpPr>
        <p:sp>
          <p:nvSpPr>
            <p:cNvPr id="61" name="Google Shape;61;p18"/>
            <p:cNvSpPr/>
            <p:nvPr/>
          </p:nvSpPr>
          <p:spPr>
            <a:xfrm>
              <a:off x="4044259" y="2465648"/>
              <a:ext cx="1044665" cy="229322"/>
            </a:xfrm>
            <a:custGeom>
              <a:avLst/>
              <a:gdLst/>
              <a:ahLst/>
              <a:cxnLst/>
              <a:rect l="l" t="t" r="r" b="b"/>
              <a:pathLst>
                <a:path w="1044665" h="229322" extrusionOk="0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8"/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8"/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18"/>
          <p:cNvGrpSpPr/>
          <p:nvPr/>
        </p:nvGrpSpPr>
        <p:grpSpPr>
          <a:xfrm>
            <a:off x="2153946" y="727842"/>
            <a:ext cx="2041895" cy="720080"/>
            <a:chOff x="2225234" y="2465648"/>
            <a:chExt cx="2041895" cy="720080"/>
          </a:xfrm>
        </p:grpSpPr>
        <p:sp>
          <p:nvSpPr>
            <p:cNvPr id="65" name="Google Shape;65;p18"/>
            <p:cNvSpPr/>
            <p:nvPr/>
          </p:nvSpPr>
          <p:spPr>
            <a:xfrm>
              <a:off x="2225234" y="2465648"/>
              <a:ext cx="1039472" cy="229322"/>
            </a:xfrm>
            <a:custGeom>
              <a:avLst/>
              <a:gdLst/>
              <a:ahLst/>
              <a:cxnLst/>
              <a:rect l="l" t="t" r="r" b="b"/>
              <a:pathLst>
                <a:path w="1039472" h="229322" extrusionOk="0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8"/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8"/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18"/>
          <p:cNvSpPr txBox="1"/>
          <p:nvPr/>
        </p:nvSpPr>
        <p:spPr>
          <a:xfrm>
            <a:off x="8185812" y="37852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OPTIMISATION</a:t>
            </a:r>
            <a:endParaRPr/>
          </a:p>
        </p:txBody>
      </p:sp>
      <p:sp>
        <p:nvSpPr>
          <p:cNvPr id="69" name="Google Shape;69;p18"/>
          <p:cNvSpPr txBox="1"/>
          <p:nvPr/>
        </p:nvSpPr>
        <p:spPr>
          <a:xfrm>
            <a:off x="4569265" y="40645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/>
          </a:p>
        </p:txBody>
      </p:sp>
      <p:sp>
        <p:nvSpPr>
          <p:cNvPr id="70" name="Google Shape;70;p18"/>
          <p:cNvSpPr txBox="1"/>
          <p:nvPr/>
        </p:nvSpPr>
        <p:spPr>
          <a:xfrm>
            <a:off x="2554870" y="4060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/>
          </a:p>
        </p:txBody>
      </p:sp>
      <p:sp>
        <p:nvSpPr>
          <p:cNvPr id="71" name="Google Shape;71;p18"/>
          <p:cNvSpPr txBox="1"/>
          <p:nvPr/>
        </p:nvSpPr>
        <p:spPr>
          <a:xfrm>
            <a:off x="9909997" y="84499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72" name="Google Shape;72;p18"/>
          <p:cNvSpPr txBox="1"/>
          <p:nvPr/>
        </p:nvSpPr>
        <p:spPr>
          <a:xfrm>
            <a:off x="6267824" y="62297"/>
            <a:ext cx="1886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BASE DE DONNEE</a:t>
            </a:r>
            <a:endParaRPr/>
          </a:p>
        </p:txBody>
      </p:sp>
      <p:sp>
        <p:nvSpPr>
          <p:cNvPr id="73" name="Google Shape;73;p18"/>
          <p:cNvSpPr txBox="1"/>
          <p:nvPr/>
        </p:nvSpPr>
        <p:spPr>
          <a:xfrm>
            <a:off x="662130" y="4060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NIRYO</a:t>
            </a:r>
            <a:endParaRPr/>
          </a:p>
        </p:txBody>
      </p:sp>
      <p:cxnSp>
        <p:nvCxnSpPr>
          <p:cNvPr id="74" name="Google Shape;74;p18"/>
          <p:cNvCxnSpPr/>
          <p:nvPr/>
        </p:nvCxnSpPr>
        <p:spPr>
          <a:xfrm>
            <a:off x="552598" y="557639"/>
            <a:ext cx="189744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5" name="Google Shape;75;p18"/>
          <p:cNvCxnSpPr/>
          <p:nvPr/>
        </p:nvCxnSpPr>
        <p:spPr>
          <a:xfrm>
            <a:off x="9850019" y="553055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6" name="Google Shape;76;p18"/>
          <p:cNvCxnSpPr/>
          <p:nvPr/>
        </p:nvCxnSpPr>
        <p:spPr>
          <a:xfrm>
            <a:off x="2604422" y="553055"/>
            <a:ext cx="1687657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7" name="Google Shape;77;p18"/>
          <p:cNvCxnSpPr/>
          <p:nvPr/>
        </p:nvCxnSpPr>
        <p:spPr>
          <a:xfrm>
            <a:off x="4446459" y="553055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7B7B7B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8" name="Google Shape;78;p18"/>
          <p:cNvCxnSpPr/>
          <p:nvPr/>
        </p:nvCxnSpPr>
        <p:spPr>
          <a:xfrm>
            <a:off x="8048831" y="553055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9" name="Google Shape;79;p18"/>
          <p:cNvCxnSpPr/>
          <p:nvPr/>
        </p:nvCxnSpPr>
        <p:spPr>
          <a:xfrm>
            <a:off x="6247645" y="553055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oval" w="sm" len="sm"/>
            <a:tailEnd type="oval" w="sm" len="sm"/>
          </a:ln>
        </p:spPr>
      </p:cxnSp>
      <p:grpSp>
        <p:nvGrpSpPr>
          <p:cNvPr id="80" name="Google Shape;80;p18"/>
          <p:cNvGrpSpPr/>
          <p:nvPr/>
        </p:nvGrpSpPr>
        <p:grpSpPr>
          <a:xfrm>
            <a:off x="328169" y="6237312"/>
            <a:ext cx="439241" cy="439240"/>
            <a:chOff x="186858" y="6096003"/>
            <a:chExt cx="580550" cy="580549"/>
          </a:xfrm>
        </p:grpSpPr>
        <p:sp>
          <p:nvSpPr>
            <p:cNvPr id="81" name="Google Shape;81;p18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" name="Google Shape;74;p18">
            <a:extLst>
              <a:ext uri="{FF2B5EF4-FFF2-40B4-BE49-F238E27FC236}">
                <a16:creationId xmlns:a16="http://schemas.microsoft.com/office/drawing/2014/main" id="{948841D8-AC21-454E-6E0E-BF790FB20532}"/>
              </a:ext>
            </a:extLst>
          </p:cNvPr>
          <p:cNvCxnSpPr/>
          <p:nvPr userDrawn="1"/>
        </p:nvCxnSpPr>
        <p:spPr>
          <a:xfrm>
            <a:off x="585643" y="550182"/>
            <a:ext cx="189744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2" name="Google Shape;75;p18">
            <a:extLst>
              <a:ext uri="{FF2B5EF4-FFF2-40B4-BE49-F238E27FC236}">
                <a16:creationId xmlns:a16="http://schemas.microsoft.com/office/drawing/2014/main" id="{CC480C3A-15B0-836B-10C1-CCE94DCB8E2F}"/>
              </a:ext>
            </a:extLst>
          </p:cNvPr>
          <p:cNvCxnSpPr/>
          <p:nvPr userDrawn="1"/>
        </p:nvCxnSpPr>
        <p:spPr>
          <a:xfrm>
            <a:off x="9883064" y="545598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3" name="Google Shape;76;p18">
            <a:extLst>
              <a:ext uri="{FF2B5EF4-FFF2-40B4-BE49-F238E27FC236}">
                <a16:creationId xmlns:a16="http://schemas.microsoft.com/office/drawing/2014/main" id="{C184F71E-4264-FB04-32D9-2DB78888F49B}"/>
              </a:ext>
            </a:extLst>
          </p:cNvPr>
          <p:cNvCxnSpPr/>
          <p:nvPr userDrawn="1"/>
        </p:nvCxnSpPr>
        <p:spPr>
          <a:xfrm>
            <a:off x="2637467" y="545598"/>
            <a:ext cx="1687657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4" name="Google Shape;77;p18">
            <a:extLst>
              <a:ext uri="{FF2B5EF4-FFF2-40B4-BE49-F238E27FC236}">
                <a16:creationId xmlns:a16="http://schemas.microsoft.com/office/drawing/2014/main" id="{5DB9E73C-B472-05DF-6CAC-C909471F8B0E}"/>
              </a:ext>
            </a:extLst>
          </p:cNvPr>
          <p:cNvCxnSpPr/>
          <p:nvPr userDrawn="1"/>
        </p:nvCxnSpPr>
        <p:spPr>
          <a:xfrm>
            <a:off x="4479504" y="545598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7B7B7B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5" name="Google Shape;78;p18">
            <a:extLst>
              <a:ext uri="{FF2B5EF4-FFF2-40B4-BE49-F238E27FC236}">
                <a16:creationId xmlns:a16="http://schemas.microsoft.com/office/drawing/2014/main" id="{3BE92BC9-049C-0131-3F55-805BC2F08767}"/>
              </a:ext>
            </a:extLst>
          </p:cNvPr>
          <p:cNvCxnSpPr/>
          <p:nvPr userDrawn="1"/>
        </p:nvCxnSpPr>
        <p:spPr>
          <a:xfrm>
            <a:off x="8081876" y="545598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16" name="Google Shape;79;p18">
            <a:extLst>
              <a:ext uri="{FF2B5EF4-FFF2-40B4-BE49-F238E27FC236}">
                <a16:creationId xmlns:a16="http://schemas.microsoft.com/office/drawing/2014/main" id="{0491E37F-5A62-E16B-ECA5-C3DDFB4AC563}"/>
              </a:ext>
            </a:extLst>
          </p:cNvPr>
          <p:cNvCxnSpPr/>
          <p:nvPr userDrawn="1"/>
        </p:nvCxnSpPr>
        <p:spPr>
          <a:xfrm>
            <a:off x="6280690" y="545598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oval" w="sm" len="sm"/>
            <a:tailEnd type="oval" w="sm" len="sm"/>
          </a:ln>
        </p:spPr>
      </p:cxnSp>
      <p:pic>
        <p:nvPicPr>
          <p:cNvPr id="17" name="Image 16" descr="Université de Bourgogne — Wikipédia">
            <a:extLst>
              <a:ext uri="{FF2B5EF4-FFF2-40B4-BE49-F238E27FC236}">
                <a16:creationId xmlns:a16="http://schemas.microsoft.com/office/drawing/2014/main" id="{E8D1AB20-60DD-BEB2-5E4D-D88F4B5E7CE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37" y="6412450"/>
            <a:ext cx="747993" cy="44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8" descr="Résultat d’images pour polytech dijon">
            <a:extLst>
              <a:ext uri="{FF2B5EF4-FFF2-40B4-BE49-F238E27FC236}">
                <a16:creationId xmlns:a16="http://schemas.microsoft.com/office/drawing/2014/main" id="{97F7927F-4942-F846-CEFF-815007AAD1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4" y="6304945"/>
            <a:ext cx="1700289" cy="5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pied de page 7">
            <a:extLst>
              <a:ext uri="{FF2B5EF4-FFF2-40B4-BE49-F238E27FC236}">
                <a16:creationId xmlns:a16="http://schemas.microsoft.com/office/drawing/2014/main" id="{6895C612-AD65-E46E-CE7E-C823CBEC93EB}"/>
              </a:ext>
            </a:extLst>
          </p:cNvPr>
          <p:cNvSpPr txBox="1">
            <a:spLocks/>
          </p:cNvSpPr>
          <p:nvPr userDrawn="1"/>
        </p:nvSpPr>
        <p:spPr>
          <a:xfrm>
            <a:off x="3398403" y="6617330"/>
            <a:ext cx="5651330" cy="37570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>
                <a:solidFill>
                  <a:schemeClr val="tx2">
                    <a:lumMod val="10000"/>
                  </a:schemeClr>
                </a:solidFill>
              </a:rPr>
              <a:t>LY / LATTOUF/ BERGUIGA       PROJET-NYRIO 2     COMPUTER SCIENCE</a:t>
            </a:r>
          </a:p>
        </p:txBody>
      </p:sp>
      <p:sp>
        <p:nvSpPr>
          <p:cNvPr id="20" name="Google Shape;491;p29">
            <a:extLst>
              <a:ext uri="{FF2B5EF4-FFF2-40B4-BE49-F238E27FC236}">
                <a16:creationId xmlns:a16="http://schemas.microsoft.com/office/drawing/2014/main" id="{8D91F5C9-C9C7-4550-F877-8E53F6AEDF9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8654" y="6297741"/>
            <a:ext cx="5687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27076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8"/>
          <p:cNvGrpSpPr/>
          <p:nvPr/>
        </p:nvGrpSpPr>
        <p:grpSpPr>
          <a:xfrm>
            <a:off x="639341" y="554514"/>
            <a:ext cx="1824216" cy="720080"/>
            <a:chOff x="623889" y="2465648"/>
            <a:chExt cx="1824216" cy="720080"/>
          </a:xfrm>
        </p:grpSpPr>
        <p:sp>
          <p:nvSpPr>
            <p:cNvPr id="45" name="Google Shape;45;p18"/>
            <p:cNvSpPr/>
            <p:nvPr/>
          </p:nvSpPr>
          <p:spPr>
            <a:xfrm>
              <a:off x="623889" y="2465648"/>
              <a:ext cx="816600" cy="2293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8"/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8"/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18"/>
          <p:cNvGrpSpPr/>
          <p:nvPr/>
        </p:nvGrpSpPr>
        <p:grpSpPr>
          <a:xfrm>
            <a:off x="9541289" y="577013"/>
            <a:ext cx="2047088" cy="720080"/>
            <a:chOff x="9521025" y="2465648"/>
            <a:chExt cx="2047088" cy="720080"/>
          </a:xfrm>
        </p:grpSpPr>
        <p:sp>
          <p:nvSpPr>
            <p:cNvPr id="49" name="Google Shape;49;p18"/>
            <p:cNvSpPr/>
            <p:nvPr/>
          </p:nvSpPr>
          <p:spPr>
            <a:xfrm>
              <a:off x="9521025" y="2465648"/>
              <a:ext cx="1039473" cy="229322"/>
            </a:xfrm>
            <a:custGeom>
              <a:avLst/>
              <a:gdLst/>
              <a:ahLst/>
              <a:cxnLst/>
              <a:rect l="l" t="t" r="r" b="b"/>
              <a:pathLst>
                <a:path w="1039473" h="229322" extrusionOk="0">
                  <a:moveTo>
                    <a:pt x="366915" y="0"/>
                  </a:moveTo>
                  <a:lnTo>
                    <a:pt x="1039473" y="0"/>
                  </a:lnTo>
                  <a:lnTo>
                    <a:pt x="1039473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8"/>
            <p:cNvSpPr/>
            <p:nvPr/>
          </p:nvSpPr>
          <p:spPr>
            <a:xfrm>
              <a:off x="1003143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8"/>
            <p:cNvSpPr/>
            <p:nvPr/>
          </p:nvSpPr>
          <p:spPr>
            <a:xfrm rot="5400000">
              <a:off x="10632009" y="2249624"/>
              <a:ext cx="720080" cy="1152128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2;p18"/>
          <p:cNvGrpSpPr/>
          <p:nvPr/>
        </p:nvGrpSpPr>
        <p:grpSpPr>
          <a:xfrm>
            <a:off x="7717071" y="577013"/>
            <a:ext cx="2047088" cy="720080"/>
            <a:chOff x="7696807" y="2465648"/>
            <a:chExt cx="2047088" cy="720080"/>
          </a:xfrm>
        </p:grpSpPr>
        <p:sp>
          <p:nvSpPr>
            <p:cNvPr id="53" name="Google Shape;53;p18"/>
            <p:cNvSpPr/>
            <p:nvPr/>
          </p:nvSpPr>
          <p:spPr>
            <a:xfrm>
              <a:off x="7696807" y="2465648"/>
              <a:ext cx="1039475" cy="229322"/>
            </a:xfrm>
            <a:custGeom>
              <a:avLst/>
              <a:gdLst/>
              <a:ahLst/>
              <a:cxnLst/>
              <a:rect l="l" t="t" r="r" b="b"/>
              <a:pathLst>
                <a:path w="1039475" h="229322" extrusionOk="0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8"/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8"/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18"/>
          <p:cNvGrpSpPr/>
          <p:nvPr/>
        </p:nvGrpSpPr>
        <p:grpSpPr>
          <a:xfrm>
            <a:off x="5890796" y="577013"/>
            <a:ext cx="2049145" cy="720080"/>
            <a:chOff x="5870532" y="2465648"/>
            <a:chExt cx="2049145" cy="720080"/>
          </a:xfrm>
        </p:grpSpPr>
        <p:sp>
          <p:nvSpPr>
            <p:cNvPr id="57" name="Google Shape;57;p18"/>
            <p:cNvSpPr/>
            <p:nvPr/>
          </p:nvSpPr>
          <p:spPr>
            <a:xfrm>
              <a:off x="5870532" y="2465648"/>
              <a:ext cx="1042608" cy="229322"/>
            </a:xfrm>
            <a:custGeom>
              <a:avLst/>
              <a:gdLst/>
              <a:ahLst/>
              <a:cxnLst/>
              <a:rect l="l" t="t" r="r" b="b"/>
              <a:pathLst>
                <a:path w="1042608" h="229322" extrusionOk="0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8"/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8"/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18"/>
          <p:cNvGrpSpPr/>
          <p:nvPr/>
        </p:nvGrpSpPr>
        <p:grpSpPr>
          <a:xfrm>
            <a:off x="4064523" y="577013"/>
            <a:ext cx="2049144" cy="720080"/>
            <a:chOff x="4044259" y="2465648"/>
            <a:chExt cx="2049144" cy="720080"/>
          </a:xfrm>
        </p:grpSpPr>
        <p:sp>
          <p:nvSpPr>
            <p:cNvPr id="61" name="Google Shape;61;p18"/>
            <p:cNvSpPr/>
            <p:nvPr/>
          </p:nvSpPr>
          <p:spPr>
            <a:xfrm>
              <a:off x="4044259" y="2465648"/>
              <a:ext cx="1044665" cy="229322"/>
            </a:xfrm>
            <a:custGeom>
              <a:avLst/>
              <a:gdLst/>
              <a:ahLst/>
              <a:cxnLst/>
              <a:rect l="l" t="t" r="r" b="b"/>
              <a:pathLst>
                <a:path w="1044665" h="229322" extrusionOk="0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8"/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8"/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18"/>
          <p:cNvGrpSpPr/>
          <p:nvPr/>
        </p:nvGrpSpPr>
        <p:grpSpPr>
          <a:xfrm>
            <a:off x="1974352" y="768433"/>
            <a:ext cx="2041895" cy="720080"/>
            <a:chOff x="2225234" y="2465648"/>
            <a:chExt cx="2041895" cy="720080"/>
          </a:xfrm>
        </p:grpSpPr>
        <p:sp>
          <p:nvSpPr>
            <p:cNvPr id="65" name="Google Shape;65;p18"/>
            <p:cNvSpPr/>
            <p:nvPr/>
          </p:nvSpPr>
          <p:spPr>
            <a:xfrm>
              <a:off x="2225234" y="2465648"/>
              <a:ext cx="1039472" cy="229322"/>
            </a:xfrm>
            <a:custGeom>
              <a:avLst/>
              <a:gdLst/>
              <a:ahLst/>
              <a:cxnLst/>
              <a:rect l="l" t="t" r="r" b="b"/>
              <a:pathLst>
                <a:path w="1039472" h="229322" extrusionOk="0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8"/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8"/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4" name="Google Shape;74;p18"/>
          <p:cNvCxnSpPr/>
          <p:nvPr/>
        </p:nvCxnSpPr>
        <p:spPr>
          <a:xfrm>
            <a:off x="644150" y="406810"/>
            <a:ext cx="189744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5" name="Google Shape;75;p18"/>
          <p:cNvCxnSpPr/>
          <p:nvPr/>
        </p:nvCxnSpPr>
        <p:spPr>
          <a:xfrm>
            <a:off x="9941571" y="402226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6" name="Google Shape;76;p18"/>
          <p:cNvCxnSpPr/>
          <p:nvPr/>
        </p:nvCxnSpPr>
        <p:spPr>
          <a:xfrm>
            <a:off x="2695974" y="402226"/>
            <a:ext cx="1687657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7" name="Google Shape;77;p18"/>
          <p:cNvCxnSpPr/>
          <p:nvPr/>
        </p:nvCxnSpPr>
        <p:spPr>
          <a:xfrm>
            <a:off x="4538011" y="402226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7B7B7B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8" name="Google Shape;78;p18"/>
          <p:cNvCxnSpPr/>
          <p:nvPr/>
        </p:nvCxnSpPr>
        <p:spPr>
          <a:xfrm>
            <a:off x="8140383" y="402226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79" name="Google Shape;79;p18"/>
          <p:cNvCxnSpPr/>
          <p:nvPr/>
        </p:nvCxnSpPr>
        <p:spPr>
          <a:xfrm>
            <a:off x="6339197" y="402226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oval" w="sm" len="sm"/>
            <a:tailEnd type="oval" w="sm" len="sm"/>
          </a:ln>
        </p:spPr>
      </p:cxnSp>
      <p:grpSp>
        <p:nvGrpSpPr>
          <p:cNvPr id="80" name="Google Shape;80;p18"/>
          <p:cNvGrpSpPr/>
          <p:nvPr/>
        </p:nvGrpSpPr>
        <p:grpSpPr>
          <a:xfrm>
            <a:off x="328169" y="6237312"/>
            <a:ext cx="439241" cy="439240"/>
            <a:chOff x="186858" y="6096003"/>
            <a:chExt cx="580550" cy="580549"/>
          </a:xfrm>
        </p:grpSpPr>
        <p:sp>
          <p:nvSpPr>
            <p:cNvPr id="81" name="Google Shape;81;p18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68;p18">
            <a:extLst>
              <a:ext uri="{FF2B5EF4-FFF2-40B4-BE49-F238E27FC236}">
                <a16:creationId xmlns:a16="http://schemas.microsoft.com/office/drawing/2014/main" id="{5A05E2F5-00E9-BF4F-B4F7-B341B79F5735}"/>
              </a:ext>
            </a:extLst>
          </p:cNvPr>
          <p:cNvSpPr txBox="1"/>
          <p:nvPr userDrawn="1"/>
        </p:nvSpPr>
        <p:spPr>
          <a:xfrm>
            <a:off x="8185812" y="37852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OPTIMISATION</a:t>
            </a:r>
            <a:endParaRPr/>
          </a:p>
        </p:txBody>
      </p:sp>
      <p:sp>
        <p:nvSpPr>
          <p:cNvPr id="9" name="Google Shape;69;p18">
            <a:extLst>
              <a:ext uri="{FF2B5EF4-FFF2-40B4-BE49-F238E27FC236}">
                <a16:creationId xmlns:a16="http://schemas.microsoft.com/office/drawing/2014/main" id="{1EBB0461-A10E-AA38-AF8C-A2647E62EF36}"/>
              </a:ext>
            </a:extLst>
          </p:cNvPr>
          <p:cNvSpPr txBox="1"/>
          <p:nvPr userDrawn="1"/>
        </p:nvSpPr>
        <p:spPr>
          <a:xfrm>
            <a:off x="4569265" y="40645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/>
          </a:p>
        </p:txBody>
      </p:sp>
      <p:sp>
        <p:nvSpPr>
          <p:cNvPr id="10" name="Google Shape;70;p18">
            <a:extLst>
              <a:ext uri="{FF2B5EF4-FFF2-40B4-BE49-F238E27FC236}">
                <a16:creationId xmlns:a16="http://schemas.microsoft.com/office/drawing/2014/main" id="{70315CA2-3B17-BDE6-A86B-61780E36A373}"/>
              </a:ext>
            </a:extLst>
          </p:cNvPr>
          <p:cNvSpPr txBox="1"/>
          <p:nvPr userDrawn="1"/>
        </p:nvSpPr>
        <p:spPr>
          <a:xfrm>
            <a:off x="2706704" y="50176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/>
          </a:p>
        </p:txBody>
      </p:sp>
      <p:sp>
        <p:nvSpPr>
          <p:cNvPr id="11" name="Google Shape;71;p18">
            <a:extLst>
              <a:ext uri="{FF2B5EF4-FFF2-40B4-BE49-F238E27FC236}">
                <a16:creationId xmlns:a16="http://schemas.microsoft.com/office/drawing/2014/main" id="{272BE332-F3A4-43D4-D21B-F9B72D64DB54}"/>
              </a:ext>
            </a:extLst>
          </p:cNvPr>
          <p:cNvSpPr txBox="1"/>
          <p:nvPr userDrawn="1"/>
        </p:nvSpPr>
        <p:spPr>
          <a:xfrm>
            <a:off x="9987376" y="3289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12" name="Google Shape;72;p18">
            <a:extLst>
              <a:ext uri="{FF2B5EF4-FFF2-40B4-BE49-F238E27FC236}">
                <a16:creationId xmlns:a16="http://schemas.microsoft.com/office/drawing/2014/main" id="{F2188608-0EDD-CE15-9B74-ED96146C27F0}"/>
              </a:ext>
            </a:extLst>
          </p:cNvPr>
          <p:cNvSpPr txBox="1"/>
          <p:nvPr userDrawn="1"/>
        </p:nvSpPr>
        <p:spPr>
          <a:xfrm>
            <a:off x="6267824" y="62297"/>
            <a:ext cx="1886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BASE DE DONNEE</a:t>
            </a:r>
            <a:endParaRPr/>
          </a:p>
        </p:txBody>
      </p:sp>
      <p:sp>
        <p:nvSpPr>
          <p:cNvPr id="13" name="Google Shape;73;p18">
            <a:extLst>
              <a:ext uri="{FF2B5EF4-FFF2-40B4-BE49-F238E27FC236}">
                <a16:creationId xmlns:a16="http://schemas.microsoft.com/office/drawing/2014/main" id="{36D4CA61-38D3-B645-AA02-29D1510ED091}"/>
              </a:ext>
            </a:extLst>
          </p:cNvPr>
          <p:cNvSpPr txBox="1"/>
          <p:nvPr userDrawn="1"/>
        </p:nvSpPr>
        <p:spPr>
          <a:xfrm>
            <a:off x="662130" y="4060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NIRYO</a:t>
            </a:r>
            <a:endParaRPr/>
          </a:p>
        </p:txBody>
      </p:sp>
      <p:pic>
        <p:nvPicPr>
          <p:cNvPr id="14" name="Image 13" descr="Université de Bourgogne — Wikipédia">
            <a:extLst>
              <a:ext uri="{FF2B5EF4-FFF2-40B4-BE49-F238E27FC236}">
                <a16:creationId xmlns:a16="http://schemas.microsoft.com/office/drawing/2014/main" id="{6B583C45-7A0B-E3D3-15E1-5DCB5A5B7CE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402" y="6415641"/>
            <a:ext cx="747993" cy="44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8" descr="Résultat d’images pour polytech dijon">
            <a:extLst>
              <a:ext uri="{FF2B5EF4-FFF2-40B4-BE49-F238E27FC236}">
                <a16:creationId xmlns:a16="http://schemas.microsoft.com/office/drawing/2014/main" id="{AAB8E34B-EDFA-00BB-55EA-1B5ED6A2AD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249" y="6308136"/>
            <a:ext cx="1700289" cy="5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u pied de page 7">
            <a:extLst>
              <a:ext uri="{FF2B5EF4-FFF2-40B4-BE49-F238E27FC236}">
                <a16:creationId xmlns:a16="http://schemas.microsoft.com/office/drawing/2014/main" id="{2ACD1072-BD9E-5124-1F25-FDB219334AF5}"/>
              </a:ext>
            </a:extLst>
          </p:cNvPr>
          <p:cNvSpPr txBox="1">
            <a:spLocks/>
          </p:cNvSpPr>
          <p:nvPr userDrawn="1"/>
        </p:nvSpPr>
        <p:spPr>
          <a:xfrm>
            <a:off x="3398403" y="6617330"/>
            <a:ext cx="5651330" cy="37570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>
                <a:solidFill>
                  <a:schemeClr val="tx2">
                    <a:lumMod val="10000"/>
                  </a:schemeClr>
                </a:solidFill>
              </a:rPr>
              <a:t>LY / LATTOUF/ BERGUIGA       PROJET-NYRIO 2     COMPUTER SCIENCE</a:t>
            </a:r>
          </a:p>
        </p:txBody>
      </p:sp>
      <p:sp>
        <p:nvSpPr>
          <p:cNvPr id="17" name="Google Shape;491;p29">
            <a:extLst>
              <a:ext uri="{FF2B5EF4-FFF2-40B4-BE49-F238E27FC236}">
                <a16:creationId xmlns:a16="http://schemas.microsoft.com/office/drawing/2014/main" id="{93F63060-6A50-E603-D4B2-E42F2369578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8654" y="6297741"/>
            <a:ext cx="5687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84527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4"/>
          <p:cNvGrpSpPr/>
          <p:nvPr/>
        </p:nvGrpSpPr>
        <p:grpSpPr>
          <a:xfrm>
            <a:off x="662130" y="535660"/>
            <a:ext cx="1824216" cy="720080"/>
            <a:chOff x="623889" y="2465648"/>
            <a:chExt cx="1824216" cy="720080"/>
          </a:xfrm>
        </p:grpSpPr>
        <p:sp>
          <p:nvSpPr>
            <p:cNvPr id="269" name="Google Shape;269;p24"/>
            <p:cNvSpPr/>
            <p:nvPr/>
          </p:nvSpPr>
          <p:spPr>
            <a:xfrm>
              <a:off x="623889" y="2465648"/>
              <a:ext cx="816600" cy="2293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24"/>
          <p:cNvGrpSpPr/>
          <p:nvPr/>
        </p:nvGrpSpPr>
        <p:grpSpPr>
          <a:xfrm>
            <a:off x="9486041" y="558159"/>
            <a:ext cx="2047088" cy="720080"/>
            <a:chOff x="9521025" y="2465648"/>
            <a:chExt cx="2047088" cy="720080"/>
          </a:xfrm>
        </p:grpSpPr>
        <p:sp>
          <p:nvSpPr>
            <p:cNvPr id="273" name="Google Shape;273;p24"/>
            <p:cNvSpPr/>
            <p:nvPr/>
          </p:nvSpPr>
          <p:spPr>
            <a:xfrm>
              <a:off x="9521025" y="2465648"/>
              <a:ext cx="1039473" cy="229322"/>
            </a:xfrm>
            <a:custGeom>
              <a:avLst/>
              <a:gdLst/>
              <a:ahLst/>
              <a:cxnLst/>
              <a:rect l="l" t="t" r="r" b="b"/>
              <a:pathLst>
                <a:path w="1039473" h="229322" extrusionOk="0">
                  <a:moveTo>
                    <a:pt x="366915" y="0"/>
                  </a:moveTo>
                  <a:lnTo>
                    <a:pt x="1039473" y="0"/>
                  </a:lnTo>
                  <a:lnTo>
                    <a:pt x="1039473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1003143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 rot="5400000">
              <a:off x="10632009" y="2249624"/>
              <a:ext cx="720080" cy="1152128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24"/>
          <p:cNvGrpSpPr/>
          <p:nvPr/>
        </p:nvGrpSpPr>
        <p:grpSpPr>
          <a:xfrm>
            <a:off x="7661823" y="558159"/>
            <a:ext cx="2047088" cy="720080"/>
            <a:chOff x="7696807" y="2465648"/>
            <a:chExt cx="2047088" cy="720080"/>
          </a:xfrm>
        </p:grpSpPr>
        <p:sp>
          <p:nvSpPr>
            <p:cNvPr id="277" name="Google Shape;277;p24"/>
            <p:cNvSpPr/>
            <p:nvPr/>
          </p:nvSpPr>
          <p:spPr>
            <a:xfrm>
              <a:off x="7696807" y="2465648"/>
              <a:ext cx="1039475" cy="229322"/>
            </a:xfrm>
            <a:custGeom>
              <a:avLst/>
              <a:gdLst/>
              <a:ahLst/>
              <a:cxnLst/>
              <a:rect l="l" t="t" r="r" b="b"/>
              <a:pathLst>
                <a:path w="1039475" h="229322" extrusionOk="0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4"/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24"/>
          <p:cNvGrpSpPr/>
          <p:nvPr/>
        </p:nvGrpSpPr>
        <p:grpSpPr>
          <a:xfrm>
            <a:off x="5835548" y="558159"/>
            <a:ext cx="2049145" cy="720080"/>
            <a:chOff x="5870532" y="2465648"/>
            <a:chExt cx="2049145" cy="720080"/>
          </a:xfrm>
        </p:grpSpPr>
        <p:sp>
          <p:nvSpPr>
            <p:cNvPr id="281" name="Google Shape;281;p24"/>
            <p:cNvSpPr/>
            <p:nvPr/>
          </p:nvSpPr>
          <p:spPr>
            <a:xfrm>
              <a:off x="5870532" y="2465648"/>
              <a:ext cx="1042608" cy="229322"/>
            </a:xfrm>
            <a:custGeom>
              <a:avLst/>
              <a:gdLst/>
              <a:ahLst/>
              <a:cxnLst/>
              <a:rect l="l" t="t" r="r" b="b"/>
              <a:pathLst>
                <a:path w="1042608" h="229322" extrusionOk="0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24"/>
          <p:cNvGrpSpPr/>
          <p:nvPr/>
        </p:nvGrpSpPr>
        <p:grpSpPr>
          <a:xfrm>
            <a:off x="3726457" y="787481"/>
            <a:ext cx="2049144" cy="720080"/>
            <a:chOff x="4044259" y="2465648"/>
            <a:chExt cx="2049144" cy="720080"/>
          </a:xfrm>
        </p:grpSpPr>
        <p:sp>
          <p:nvSpPr>
            <p:cNvPr id="285" name="Google Shape;285;p24"/>
            <p:cNvSpPr/>
            <p:nvPr/>
          </p:nvSpPr>
          <p:spPr>
            <a:xfrm>
              <a:off x="4044259" y="2465648"/>
              <a:ext cx="1044665" cy="229322"/>
            </a:xfrm>
            <a:custGeom>
              <a:avLst/>
              <a:gdLst/>
              <a:ahLst/>
              <a:cxnLst/>
              <a:rect l="l" t="t" r="r" b="b"/>
              <a:pathLst>
                <a:path w="1044665" h="229322" extrusionOk="0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24"/>
          <p:cNvGrpSpPr/>
          <p:nvPr/>
        </p:nvGrpSpPr>
        <p:grpSpPr>
          <a:xfrm>
            <a:off x="2190250" y="558159"/>
            <a:ext cx="2041895" cy="720080"/>
            <a:chOff x="2225234" y="2465648"/>
            <a:chExt cx="2041895" cy="720080"/>
          </a:xfrm>
        </p:grpSpPr>
        <p:sp>
          <p:nvSpPr>
            <p:cNvPr id="289" name="Google Shape;289;p24"/>
            <p:cNvSpPr/>
            <p:nvPr/>
          </p:nvSpPr>
          <p:spPr>
            <a:xfrm>
              <a:off x="2225234" y="2465648"/>
              <a:ext cx="1039472" cy="229322"/>
            </a:xfrm>
            <a:custGeom>
              <a:avLst/>
              <a:gdLst/>
              <a:ahLst/>
              <a:cxnLst/>
              <a:rect l="l" t="t" r="r" b="b"/>
              <a:pathLst>
                <a:path w="1039472" h="229322" extrusionOk="0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2" name="Google Shape;292;p24"/>
          <p:cNvCxnSpPr/>
          <p:nvPr/>
        </p:nvCxnSpPr>
        <p:spPr>
          <a:xfrm>
            <a:off x="588902" y="387956"/>
            <a:ext cx="189744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93" name="Google Shape;293;p24"/>
          <p:cNvCxnSpPr/>
          <p:nvPr/>
        </p:nvCxnSpPr>
        <p:spPr>
          <a:xfrm>
            <a:off x="9886323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94" name="Google Shape;294;p24"/>
          <p:cNvCxnSpPr/>
          <p:nvPr/>
        </p:nvCxnSpPr>
        <p:spPr>
          <a:xfrm>
            <a:off x="2640726" y="383372"/>
            <a:ext cx="1687657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95" name="Google Shape;295;p24"/>
          <p:cNvCxnSpPr/>
          <p:nvPr/>
        </p:nvCxnSpPr>
        <p:spPr>
          <a:xfrm>
            <a:off x="4482763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7B7B7B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96" name="Google Shape;296;p24"/>
          <p:cNvCxnSpPr/>
          <p:nvPr/>
        </p:nvCxnSpPr>
        <p:spPr>
          <a:xfrm>
            <a:off x="8085135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297" name="Google Shape;297;p24"/>
          <p:cNvCxnSpPr/>
          <p:nvPr/>
        </p:nvCxnSpPr>
        <p:spPr>
          <a:xfrm>
            <a:off x="6283949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oval" w="sm" len="sm"/>
            <a:tailEnd type="oval" w="sm" len="sm"/>
          </a:ln>
        </p:spPr>
      </p:cxnSp>
      <p:grpSp>
        <p:nvGrpSpPr>
          <p:cNvPr id="298" name="Google Shape;298;p24"/>
          <p:cNvGrpSpPr/>
          <p:nvPr/>
        </p:nvGrpSpPr>
        <p:grpSpPr>
          <a:xfrm>
            <a:off x="328169" y="6237312"/>
            <a:ext cx="439241" cy="439240"/>
            <a:chOff x="186858" y="6096003"/>
            <a:chExt cx="580550" cy="580549"/>
          </a:xfrm>
        </p:grpSpPr>
        <p:sp>
          <p:nvSpPr>
            <p:cNvPr id="299" name="Google Shape;299;p24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68;p18">
            <a:extLst>
              <a:ext uri="{FF2B5EF4-FFF2-40B4-BE49-F238E27FC236}">
                <a16:creationId xmlns:a16="http://schemas.microsoft.com/office/drawing/2014/main" id="{24CF6FF5-71C5-50C7-6484-F544803E3B83}"/>
              </a:ext>
            </a:extLst>
          </p:cNvPr>
          <p:cNvSpPr txBox="1"/>
          <p:nvPr userDrawn="1"/>
        </p:nvSpPr>
        <p:spPr>
          <a:xfrm>
            <a:off x="8185812" y="37852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OPTIMISATION</a:t>
            </a:r>
            <a:endParaRPr/>
          </a:p>
        </p:txBody>
      </p:sp>
      <p:sp>
        <p:nvSpPr>
          <p:cNvPr id="15" name="Google Shape;69;p18">
            <a:extLst>
              <a:ext uri="{FF2B5EF4-FFF2-40B4-BE49-F238E27FC236}">
                <a16:creationId xmlns:a16="http://schemas.microsoft.com/office/drawing/2014/main" id="{0664EBA5-0F1D-663E-C482-6E3A3C3AAFB3}"/>
              </a:ext>
            </a:extLst>
          </p:cNvPr>
          <p:cNvSpPr txBox="1"/>
          <p:nvPr userDrawn="1"/>
        </p:nvSpPr>
        <p:spPr>
          <a:xfrm>
            <a:off x="4569265" y="40645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/>
          </a:p>
        </p:txBody>
      </p:sp>
      <p:sp>
        <p:nvSpPr>
          <p:cNvPr id="16" name="Google Shape;70;p18">
            <a:extLst>
              <a:ext uri="{FF2B5EF4-FFF2-40B4-BE49-F238E27FC236}">
                <a16:creationId xmlns:a16="http://schemas.microsoft.com/office/drawing/2014/main" id="{A2D5A79D-56F9-0A38-35B1-91ED8F9C2E8E}"/>
              </a:ext>
            </a:extLst>
          </p:cNvPr>
          <p:cNvSpPr txBox="1"/>
          <p:nvPr userDrawn="1"/>
        </p:nvSpPr>
        <p:spPr>
          <a:xfrm>
            <a:off x="2706704" y="50176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/>
          </a:p>
        </p:txBody>
      </p:sp>
      <p:sp>
        <p:nvSpPr>
          <p:cNvPr id="17" name="Google Shape;71;p18">
            <a:extLst>
              <a:ext uri="{FF2B5EF4-FFF2-40B4-BE49-F238E27FC236}">
                <a16:creationId xmlns:a16="http://schemas.microsoft.com/office/drawing/2014/main" id="{DD302EE5-16B4-43FB-EF5E-E5B16903B236}"/>
              </a:ext>
            </a:extLst>
          </p:cNvPr>
          <p:cNvSpPr txBox="1"/>
          <p:nvPr userDrawn="1"/>
        </p:nvSpPr>
        <p:spPr>
          <a:xfrm>
            <a:off x="9987376" y="3289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18" name="Google Shape;72;p18">
            <a:extLst>
              <a:ext uri="{FF2B5EF4-FFF2-40B4-BE49-F238E27FC236}">
                <a16:creationId xmlns:a16="http://schemas.microsoft.com/office/drawing/2014/main" id="{EF23D515-AA77-5A18-64D1-BC2F3457DD81}"/>
              </a:ext>
            </a:extLst>
          </p:cNvPr>
          <p:cNvSpPr txBox="1"/>
          <p:nvPr userDrawn="1"/>
        </p:nvSpPr>
        <p:spPr>
          <a:xfrm>
            <a:off x="6267824" y="62297"/>
            <a:ext cx="1886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BASE DE DONNEE</a:t>
            </a:r>
            <a:endParaRPr/>
          </a:p>
        </p:txBody>
      </p:sp>
      <p:sp>
        <p:nvSpPr>
          <p:cNvPr id="19" name="Google Shape;73;p18">
            <a:extLst>
              <a:ext uri="{FF2B5EF4-FFF2-40B4-BE49-F238E27FC236}">
                <a16:creationId xmlns:a16="http://schemas.microsoft.com/office/drawing/2014/main" id="{5DC926A7-8F5F-43A3-E271-A22B653ED13A}"/>
              </a:ext>
            </a:extLst>
          </p:cNvPr>
          <p:cNvSpPr txBox="1"/>
          <p:nvPr userDrawn="1"/>
        </p:nvSpPr>
        <p:spPr>
          <a:xfrm>
            <a:off x="662130" y="4060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NIRYO</a:t>
            </a:r>
            <a:endParaRPr/>
          </a:p>
        </p:txBody>
      </p:sp>
      <p:pic>
        <p:nvPicPr>
          <p:cNvPr id="20" name="Image 19" descr="Université de Bourgogne — Wikipédia">
            <a:extLst>
              <a:ext uri="{FF2B5EF4-FFF2-40B4-BE49-F238E27FC236}">
                <a16:creationId xmlns:a16="http://schemas.microsoft.com/office/drawing/2014/main" id="{FF63967F-9DF8-8038-7F75-E7C56491824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37" y="6412450"/>
            <a:ext cx="747993" cy="44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8" descr="Résultat d’images pour polytech dijon">
            <a:extLst>
              <a:ext uri="{FF2B5EF4-FFF2-40B4-BE49-F238E27FC236}">
                <a16:creationId xmlns:a16="http://schemas.microsoft.com/office/drawing/2014/main" id="{D859C45C-F3A2-715F-81FE-690E1601E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4" y="6304945"/>
            <a:ext cx="1700289" cy="5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E4BB6EC4-4654-381B-5764-D59D13066536}"/>
              </a:ext>
            </a:extLst>
          </p:cNvPr>
          <p:cNvSpPr txBox="1">
            <a:spLocks/>
          </p:cNvSpPr>
          <p:nvPr userDrawn="1"/>
        </p:nvSpPr>
        <p:spPr>
          <a:xfrm>
            <a:off x="3398403" y="6617330"/>
            <a:ext cx="5651330" cy="37570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>
                <a:solidFill>
                  <a:schemeClr val="tx2">
                    <a:lumMod val="10000"/>
                  </a:schemeClr>
                </a:solidFill>
              </a:rPr>
              <a:t>LY / LATTOUF/ BERGUIGA       PROJET-NYRIO 2     COMPUTER SCIENCE</a:t>
            </a:r>
          </a:p>
        </p:txBody>
      </p:sp>
      <p:sp>
        <p:nvSpPr>
          <p:cNvPr id="23" name="Google Shape;491;p29">
            <a:extLst>
              <a:ext uri="{FF2B5EF4-FFF2-40B4-BE49-F238E27FC236}">
                <a16:creationId xmlns:a16="http://schemas.microsoft.com/office/drawing/2014/main" id="{6849F5A2-22AB-9925-2F34-A5757353CBE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8654" y="6297741"/>
            <a:ext cx="5687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80108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27"/>
          <p:cNvGrpSpPr/>
          <p:nvPr/>
        </p:nvGrpSpPr>
        <p:grpSpPr>
          <a:xfrm>
            <a:off x="328169" y="6237312"/>
            <a:ext cx="439241" cy="439240"/>
            <a:chOff x="186858" y="6096003"/>
            <a:chExt cx="580550" cy="580549"/>
          </a:xfrm>
        </p:grpSpPr>
        <p:sp>
          <p:nvSpPr>
            <p:cNvPr id="411" name="Google Shape;411;p27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268;p24">
            <a:extLst>
              <a:ext uri="{FF2B5EF4-FFF2-40B4-BE49-F238E27FC236}">
                <a16:creationId xmlns:a16="http://schemas.microsoft.com/office/drawing/2014/main" id="{9E3120BE-E47F-6904-1459-F9D9E350F102}"/>
              </a:ext>
            </a:extLst>
          </p:cNvPr>
          <p:cNvGrpSpPr/>
          <p:nvPr userDrawn="1"/>
        </p:nvGrpSpPr>
        <p:grpSpPr>
          <a:xfrm>
            <a:off x="662130" y="535660"/>
            <a:ext cx="1824216" cy="720080"/>
            <a:chOff x="623889" y="2465648"/>
            <a:chExt cx="1824216" cy="720080"/>
          </a:xfrm>
        </p:grpSpPr>
        <p:sp>
          <p:nvSpPr>
            <p:cNvPr id="45" name="Google Shape;269;p24">
              <a:extLst>
                <a:ext uri="{FF2B5EF4-FFF2-40B4-BE49-F238E27FC236}">
                  <a16:creationId xmlns:a16="http://schemas.microsoft.com/office/drawing/2014/main" id="{527E8DC3-0730-DA38-720D-F96E1F8749C0}"/>
                </a:ext>
              </a:extLst>
            </p:cNvPr>
            <p:cNvSpPr/>
            <p:nvPr/>
          </p:nvSpPr>
          <p:spPr>
            <a:xfrm>
              <a:off x="623889" y="2465648"/>
              <a:ext cx="816600" cy="2293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70;p24">
              <a:extLst>
                <a:ext uri="{FF2B5EF4-FFF2-40B4-BE49-F238E27FC236}">
                  <a16:creationId xmlns:a16="http://schemas.microsoft.com/office/drawing/2014/main" id="{287029FD-7FBD-4635-EBB2-2E741FD59F16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71;p24">
              <a:extLst>
                <a:ext uri="{FF2B5EF4-FFF2-40B4-BE49-F238E27FC236}">
                  <a16:creationId xmlns:a16="http://schemas.microsoft.com/office/drawing/2014/main" id="{3A015453-C845-4B20-2085-A192F728CC76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272;p24">
            <a:extLst>
              <a:ext uri="{FF2B5EF4-FFF2-40B4-BE49-F238E27FC236}">
                <a16:creationId xmlns:a16="http://schemas.microsoft.com/office/drawing/2014/main" id="{3B2E871E-1B03-03C5-828F-DD37FC569D40}"/>
              </a:ext>
            </a:extLst>
          </p:cNvPr>
          <p:cNvGrpSpPr/>
          <p:nvPr userDrawn="1"/>
        </p:nvGrpSpPr>
        <p:grpSpPr>
          <a:xfrm>
            <a:off x="9486041" y="558159"/>
            <a:ext cx="2047088" cy="720080"/>
            <a:chOff x="9521025" y="2465648"/>
            <a:chExt cx="2047088" cy="720080"/>
          </a:xfrm>
        </p:grpSpPr>
        <p:sp>
          <p:nvSpPr>
            <p:cNvPr id="49" name="Google Shape;273;p24">
              <a:extLst>
                <a:ext uri="{FF2B5EF4-FFF2-40B4-BE49-F238E27FC236}">
                  <a16:creationId xmlns:a16="http://schemas.microsoft.com/office/drawing/2014/main" id="{12A1347F-61E6-C07C-2DDF-9008D0F6ABE0}"/>
                </a:ext>
              </a:extLst>
            </p:cNvPr>
            <p:cNvSpPr/>
            <p:nvPr/>
          </p:nvSpPr>
          <p:spPr>
            <a:xfrm>
              <a:off x="9521025" y="2465648"/>
              <a:ext cx="1039473" cy="229322"/>
            </a:xfrm>
            <a:custGeom>
              <a:avLst/>
              <a:gdLst/>
              <a:ahLst/>
              <a:cxnLst/>
              <a:rect l="l" t="t" r="r" b="b"/>
              <a:pathLst>
                <a:path w="1039473" h="229322" extrusionOk="0">
                  <a:moveTo>
                    <a:pt x="366915" y="0"/>
                  </a:moveTo>
                  <a:lnTo>
                    <a:pt x="1039473" y="0"/>
                  </a:lnTo>
                  <a:lnTo>
                    <a:pt x="1039473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74;p24">
              <a:extLst>
                <a:ext uri="{FF2B5EF4-FFF2-40B4-BE49-F238E27FC236}">
                  <a16:creationId xmlns:a16="http://schemas.microsoft.com/office/drawing/2014/main" id="{89719E4C-71E3-7EE6-7331-32BE55ACED87}"/>
                </a:ext>
              </a:extLst>
            </p:cNvPr>
            <p:cNvSpPr/>
            <p:nvPr/>
          </p:nvSpPr>
          <p:spPr>
            <a:xfrm>
              <a:off x="1003143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75;p24">
              <a:extLst>
                <a:ext uri="{FF2B5EF4-FFF2-40B4-BE49-F238E27FC236}">
                  <a16:creationId xmlns:a16="http://schemas.microsoft.com/office/drawing/2014/main" id="{22B4D9DA-0AD1-991A-15E7-FA35F0D37CAD}"/>
                </a:ext>
              </a:extLst>
            </p:cNvPr>
            <p:cNvSpPr/>
            <p:nvPr/>
          </p:nvSpPr>
          <p:spPr>
            <a:xfrm rot="5400000">
              <a:off x="10632009" y="2249624"/>
              <a:ext cx="720080" cy="1152128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276;p24">
            <a:extLst>
              <a:ext uri="{FF2B5EF4-FFF2-40B4-BE49-F238E27FC236}">
                <a16:creationId xmlns:a16="http://schemas.microsoft.com/office/drawing/2014/main" id="{328D5D09-1260-96D4-ED6C-B3A2A811C32E}"/>
              </a:ext>
            </a:extLst>
          </p:cNvPr>
          <p:cNvGrpSpPr/>
          <p:nvPr userDrawn="1"/>
        </p:nvGrpSpPr>
        <p:grpSpPr>
          <a:xfrm>
            <a:off x="7661823" y="558159"/>
            <a:ext cx="2047088" cy="720080"/>
            <a:chOff x="7696807" y="2465648"/>
            <a:chExt cx="2047088" cy="720080"/>
          </a:xfrm>
        </p:grpSpPr>
        <p:sp>
          <p:nvSpPr>
            <p:cNvPr id="53" name="Google Shape;277;p24">
              <a:extLst>
                <a:ext uri="{FF2B5EF4-FFF2-40B4-BE49-F238E27FC236}">
                  <a16:creationId xmlns:a16="http://schemas.microsoft.com/office/drawing/2014/main" id="{B6D171E6-F3E8-2400-814B-88153FB1766D}"/>
                </a:ext>
              </a:extLst>
            </p:cNvPr>
            <p:cNvSpPr/>
            <p:nvPr/>
          </p:nvSpPr>
          <p:spPr>
            <a:xfrm>
              <a:off x="7696807" y="2465648"/>
              <a:ext cx="1039475" cy="229322"/>
            </a:xfrm>
            <a:custGeom>
              <a:avLst/>
              <a:gdLst/>
              <a:ahLst/>
              <a:cxnLst/>
              <a:rect l="l" t="t" r="r" b="b"/>
              <a:pathLst>
                <a:path w="1039475" h="229322" extrusionOk="0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78;p24">
              <a:extLst>
                <a:ext uri="{FF2B5EF4-FFF2-40B4-BE49-F238E27FC236}">
                  <a16:creationId xmlns:a16="http://schemas.microsoft.com/office/drawing/2014/main" id="{A1D85443-BCA9-1F6E-972F-AABF5D03A103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79;p24">
              <a:extLst>
                <a:ext uri="{FF2B5EF4-FFF2-40B4-BE49-F238E27FC236}">
                  <a16:creationId xmlns:a16="http://schemas.microsoft.com/office/drawing/2014/main" id="{DEA83203-381C-6F3B-78C9-CACBAF6C45CF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280;p24">
            <a:extLst>
              <a:ext uri="{FF2B5EF4-FFF2-40B4-BE49-F238E27FC236}">
                <a16:creationId xmlns:a16="http://schemas.microsoft.com/office/drawing/2014/main" id="{3B5F57A3-AC90-B6A2-7D2B-854CEDB2CC45}"/>
              </a:ext>
            </a:extLst>
          </p:cNvPr>
          <p:cNvGrpSpPr/>
          <p:nvPr userDrawn="1"/>
        </p:nvGrpSpPr>
        <p:grpSpPr>
          <a:xfrm>
            <a:off x="5556351" y="787481"/>
            <a:ext cx="2049145" cy="720080"/>
            <a:chOff x="5870532" y="2465648"/>
            <a:chExt cx="2049145" cy="720080"/>
          </a:xfrm>
        </p:grpSpPr>
        <p:sp>
          <p:nvSpPr>
            <p:cNvPr id="57" name="Google Shape;281;p24">
              <a:extLst>
                <a:ext uri="{FF2B5EF4-FFF2-40B4-BE49-F238E27FC236}">
                  <a16:creationId xmlns:a16="http://schemas.microsoft.com/office/drawing/2014/main" id="{E05C568A-A2D2-DB01-15A3-F4F40D66882A}"/>
                </a:ext>
              </a:extLst>
            </p:cNvPr>
            <p:cNvSpPr/>
            <p:nvPr/>
          </p:nvSpPr>
          <p:spPr>
            <a:xfrm>
              <a:off x="5870532" y="2465648"/>
              <a:ext cx="1042608" cy="229322"/>
            </a:xfrm>
            <a:custGeom>
              <a:avLst/>
              <a:gdLst/>
              <a:ahLst/>
              <a:cxnLst/>
              <a:rect l="l" t="t" r="r" b="b"/>
              <a:pathLst>
                <a:path w="1042608" h="229322" extrusionOk="0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82;p24">
              <a:extLst>
                <a:ext uri="{FF2B5EF4-FFF2-40B4-BE49-F238E27FC236}">
                  <a16:creationId xmlns:a16="http://schemas.microsoft.com/office/drawing/2014/main" id="{F8F52289-20A6-D03E-16E4-A7D2F60DE47B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83;p24">
              <a:extLst>
                <a:ext uri="{FF2B5EF4-FFF2-40B4-BE49-F238E27FC236}">
                  <a16:creationId xmlns:a16="http://schemas.microsoft.com/office/drawing/2014/main" id="{DEACC83B-CAE6-E28E-3B0C-6394E4856889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284;p24">
            <a:extLst>
              <a:ext uri="{FF2B5EF4-FFF2-40B4-BE49-F238E27FC236}">
                <a16:creationId xmlns:a16="http://schemas.microsoft.com/office/drawing/2014/main" id="{FC242087-9033-7A2B-89FA-9671A70AB309}"/>
              </a:ext>
            </a:extLst>
          </p:cNvPr>
          <p:cNvGrpSpPr/>
          <p:nvPr userDrawn="1"/>
        </p:nvGrpSpPr>
        <p:grpSpPr>
          <a:xfrm>
            <a:off x="4046856" y="548587"/>
            <a:ext cx="2049144" cy="720080"/>
            <a:chOff x="4044259" y="2465648"/>
            <a:chExt cx="2049144" cy="720080"/>
          </a:xfrm>
        </p:grpSpPr>
        <p:sp>
          <p:nvSpPr>
            <p:cNvPr id="61" name="Google Shape;285;p24">
              <a:extLst>
                <a:ext uri="{FF2B5EF4-FFF2-40B4-BE49-F238E27FC236}">
                  <a16:creationId xmlns:a16="http://schemas.microsoft.com/office/drawing/2014/main" id="{9389C5A6-D635-8D2A-290F-DBC771A589EA}"/>
                </a:ext>
              </a:extLst>
            </p:cNvPr>
            <p:cNvSpPr/>
            <p:nvPr/>
          </p:nvSpPr>
          <p:spPr>
            <a:xfrm>
              <a:off x="4044259" y="2465648"/>
              <a:ext cx="1044665" cy="229322"/>
            </a:xfrm>
            <a:custGeom>
              <a:avLst/>
              <a:gdLst/>
              <a:ahLst/>
              <a:cxnLst/>
              <a:rect l="l" t="t" r="r" b="b"/>
              <a:pathLst>
                <a:path w="1044665" h="229322" extrusionOk="0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86;p24">
              <a:extLst>
                <a:ext uri="{FF2B5EF4-FFF2-40B4-BE49-F238E27FC236}">
                  <a16:creationId xmlns:a16="http://schemas.microsoft.com/office/drawing/2014/main" id="{A28C16D8-7657-9D48-D3D9-3CFA75BA7B41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87;p24">
              <a:extLst>
                <a:ext uri="{FF2B5EF4-FFF2-40B4-BE49-F238E27FC236}">
                  <a16:creationId xmlns:a16="http://schemas.microsoft.com/office/drawing/2014/main" id="{D9DE5C12-4EC4-5683-F197-A783A0E1C6DD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288;p24">
            <a:extLst>
              <a:ext uri="{FF2B5EF4-FFF2-40B4-BE49-F238E27FC236}">
                <a16:creationId xmlns:a16="http://schemas.microsoft.com/office/drawing/2014/main" id="{9E7050EA-43E0-C5A6-442C-2FA8C98B4524}"/>
              </a:ext>
            </a:extLst>
          </p:cNvPr>
          <p:cNvGrpSpPr/>
          <p:nvPr userDrawn="1"/>
        </p:nvGrpSpPr>
        <p:grpSpPr>
          <a:xfrm>
            <a:off x="2190250" y="558159"/>
            <a:ext cx="2041895" cy="720080"/>
            <a:chOff x="2225234" y="2465648"/>
            <a:chExt cx="2041895" cy="720080"/>
          </a:xfrm>
        </p:grpSpPr>
        <p:sp>
          <p:nvSpPr>
            <p:cNvPr id="321" name="Google Shape;289;p24">
              <a:extLst>
                <a:ext uri="{FF2B5EF4-FFF2-40B4-BE49-F238E27FC236}">
                  <a16:creationId xmlns:a16="http://schemas.microsoft.com/office/drawing/2014/main" id="{8790D80E-47EB-5D6B-A8C4-036A48B61942}"/>
                </a:ext>
              </a:extLst>
            </p:cNvPr>
            <p:cNvSpPr/>
            <p:nvPr/>
          </p:nvSpPr>
          <p:spPr>
            <a:xfrm>
              <a:off x="2225234" y="2465648"/>
              <a:ext cx="1039472" cy="229322"/>
            </a:xfrm>
            <a:custGeom>
              <a:avLst/>
              <a:gdLst/>
              <a:ahLst/>
              <a:cxnLst/>
              <a:rect l="l" t="t" r="r" b="b"/>
              <a:pathLst>
                <a:path w="1039472" h="229322" extrusionOk="0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90;p24">
              <a:extLst>
                <a:ext uri="{FF2B5EF4-FFF2-40B4-BE49-F238E27FC236}">
                  <a16:creationId xmlns:a16="http://schemas.microsoft.com/office/drawing/2014/main" id="{F1372410-A94B-3771-6237-2E96454871F0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91;p24">
              <a:extLst>
                <a:ext uri="{FF2B5EF4-FFF2-40B4-BE49-F238E27FC236}">
                  <a16:creationId xmlns:a16="http://schemas.microsoft.com/office/drawing/2014/main" id="{8FB97492-E79A-492D-52FD-9B4F164FAB84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4" name="Google Shape;292;p24">
            <a:extLst>
              <a:ext uri="{FF2B5EF4-FFF2-40B4-BE49-F238E27FC236}">
                <a16:creationId xmlns:a16="http://schemas.microsoft.com/office/drawing/2014/main" id="{96524DE4-E555-4E0B-8F08-7159651D6CDC}"/>
              </a:ext>
            </a:extLst>
          </p:cNvPr>
          <p:cNvCxnSpPr/>
          <p:nvPr userDrawn="1"/>
        </p:nvCxnSpPr>
        <p:spPr>
          <a:xfrm>
            <a:off x="588902" y="387956"/>
            <a:ext cx="189744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25" name="Google Shape;293;p24">
            <a:extLst>
              <a:ext uri="{FF2B5EF4-FFF2-40B4-BE49-F238E27FC236}">
                <a16:creationId xmlns:a16="http://schemas.microsoft.com/office/drawing/2014/main" id="{5EDB0765-E0AD-CD6F-DFF9-3B5ED0D37074}"/>
              </a:ext>
            </a:extLst>
          </p:cNvPr>
          <p:cNvCxnSpPr/>
          <p:nvPr userDrawn="1"/>
        </p:nvCxnSpPr>
        <p:spPr>
          <a:xfrm>
            <a:off x="9886323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26" name="Google Shape;294;p24">
            <a:extLst>
              <a:ext uri="{FF2B5EF4-FFF2-40B4-BE49-F238E27FC236}">
                <a16:creationId xmlns:a16="http://schemas.microsoft.com/office/drawing/2014/main" id="{EC504BEA-D113-6EA5-43A4-0045502E6925}"/>
              </a:ext>
            </a:extLst>
          </p:cNvPr>
          <p:cNvCxnSpPr/>
          <p:nvPr userDrawn="1"/>
        </p:nvCxnSpPr>
        <p:spPr>
          <a:xfrm>
            <a:off x="2640726" y="383372"/>
            <a:ext cx="1687657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27" name="Google Shape;295;p24">
            <a:extLst>
              <a:ext uri="{FF2B5EF4-FFF2-40B4-BE49-F238E27FC236}">
                <a16:creationId xmlns:a16="http://schemas.microsoft.com/office/drawing/2014/main" id="{C0B94DC0-B080-BB7A-E3AC-21CFD48154AC}"/>
              </a:ext>
            </a:extLst>
          </p:cNvPr>
          <p:cNvCxnSpPr/>
          <p:nvPr userDrawn="1"/>
        </p:nvCxnSpPr>
        <p:spPr>
          <a:xfrm>
            <a:off x="4482763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7B7B7B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28" name="Google Shape;296;p24">
            <a:extLst>
              <a:ext uri="{FF2B5EF4-FFF2-40B4-BE49-F238E27FC236}">
                <a16:creationId xmlns:a16="http://schemas.microsoft.com/office/drawing/2014/main" id="{7D272625-EA72-F818-4369-295145C02F8E}"/>
              </a:ext>
            </a:extLst>
          </p:cNvPr>
          <p:cNvCxnSpPr/>
          <p:nvPr userDrawn="1"/>
        </p:nvCxnSpPr>
        <p:spPr>
          <a:xfrm>
            <a:off x="8085135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29" name="Google Shape;297;p24">
            <a:extLst>
              <a:ext uri="{FF2B5EF4-FFF2-40B4-BE49-F238E27FC236}">
                <a16:creationId xmlns:a16="http://schemas.microsoft.com/office/drawing/2014/main" id="{D9030C6C-5116-1E6F-8A1D-BB9401C85744}"/>
              </a:ext>
            </a:extLst>
          </p:cNvPr>
          <p:cNvCxnSpPr/>
          <p:nvPr userDrawn="1"/>
        </p:nvCxnSpPr>
        <p:spPr>
          <a:xfrm>
            <a:off x="6283949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330" name="Google Shape;68;p18">
            <a:extLst>
              <a:ext uri="{FF2B5EF4-FFF2-40B4-BE49-F238E27FC236}">
                <a16:creationId xmlns:a16="http://schemas.microsoft.com/office/drawing/2014/main" id="{9B45ABD4-4922-38F8-79AC-DE6390CA5134}"/>
              </a:ext>
            </a:extLst>
          </p:cNvPr>
          <p:cNvSpPr txBox="1"/>
          <p:nvPr userDrawn="1"/>
        </p:nvSpPr>
        <p:spPr>
          <a:xfrm>
            <a:off x="8185812" y="37852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OPTIMISATION</a:t>
            </a:r>
            <a:endParaRPr/>
          </a:p>
        </p:txBody>
      </p:sp>
      <p:sp>
        <p:nvSpPr>
          <p:cNvPr id="331" name="Google Shape;69;p18">
            <a:extLst>
              <a:ext uri="{FF2B5EF4-FFF2-40B4-BE49-F238E27FC236}">
                <a16:creationId xmlns:a16="http://schemas.microsoft.com/office/drawing/2014/main" id="{C6417311-9E6A-2A5E-AC10-B057F8FD7C8E}"/>
              </a:ext>
            </a:extLst>
          </p:cNvPr>
          <p:cNvSpPr txBox="1"/>
          <p:nvPr userDrawn="1"/>
        </p:nvSpPr>
        <p:spPr>
          <a:xfrm>
            <a:off x="4569265" y="40645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/>
          </a:p>
        </p:txBody>
      </p:sp>
      <p:sp>
        <p:nvSpPr>
          <p:cNvPr id="332" name="Google Shape;70;p18">
            <a:extLst>
              <a:ext uri="{FF2B5EF4-FFF2-40B4-BE49-F238E27FC236}">
                <a16:creationId xmlns:a16="http://schemas.microsoft.com/office/drawing/2014/main" id="{6AE2EAF5-B26E-ABFC-19F5-1F4B3CD718FE}"/>
              </a:ext>
            </a:extLst>
          </p:cNvPr>
          <p:cNvSpPr txBox="1"/>
          <p:nvPr userDrawn="1"/>
        </p:nvSpPr>
        <p:spPr>
          <a:xfrm>
            <a:off x="2706704" y="50176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/>
          </a:p>
        </p:txBody>
      </p:sp>
      <p:sp>
        <p:nvSpPr>
          <p:cNvPr id="333" name="Google Shape;71;p18">
            <a:extLst>
              <a:ext uri="{FF2B5EF4-FFF2-40B4-BE49-F238E27FC236}">
                <a16:creationId xmlns:a16="http://schemas.microsoft.com/office/drawing/2014/main" id="{918BAD93-19A9-8E2D-5A50-57E4A9E0A3C4}"/>
              </a:ext>
            </a:extLst>
          </p:cNvPr>
          <p:cNvSpPr txBox="1"/>
          <p:nvPr userDrawn="1"/>
        </p:nvSpPr>
        <p:spPr>
          <a:xfrm>
            <a:off x="9987376" y="3289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334" name="Google Shape;72;p18">
            <a:extLst>
              <a:ext uri="{FF2B5EF4-FFF2-40B4-BE49-F238E27FC236}">
                <a16:creationId xmlns:a16="http://schemas.microsoft.com/office/drawing/2014/main" id="{9DFBD5ED-A12A-B29A-8AA9-F09E76D8BB2E}"/>
              </a:ext>
            </a:extLst>
          </p:cNvPr>
          <p:cNvSpPr txBox="1"/>
          <p:nvPr userDrawn="1"/>
        </p:nvSpPr>
        <p:spPr>
          <a:xfrm>
            <a:off x="6267824" y="62297"/>
            <a:ext cx="1886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BASE DE DONNEE</a:t>
            </a:r>
            <a:endParaRPr/>
          </a:p>
        </p:txBody>
      </p:sp>
      <p:sp>
        <p:nvSpPr>
          <p:cNvPr id="335" name="Google Shape;73;p18">
            <a:extLst>
              <a:ext uri="{FF2B5EF4-FFF2-40B4-BE49-F238E27FC236}">
                <a16:creationId xmlns:a16="http://schemas.microsoft.com/office/drawing/2014/main" id="{1AB813BC-C92B-E8E5-D17E-8A91100AD231}"/>
              </a:ext>
            </a:extLst>
          </p:cNvPr>
          <p:cNvSpPr txBox="1"/>
          <p:nvPr userDrawn="1"/>
        </p:nvSpPr>
        <p:spPr>
          <a:xfrm>
            <a:off x="662130" y="4060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NIRYO</a:t>
            </a:r>
            <a:endParaRPr/>
          </a:p>
        </p:txBody>
      </p:sp>
      <p:pic>
        <p:nvPicPr>
          <p:cNvPr id="336" name="Image 335" descr="Université de Bourgogne — Wikipédia">
            <a:extLst>
              <a:ext uri="{FF2B5EF4-FFF2-40B4-BE49-F238E27FC236}">
                <a16:creationId xmlns:a16="http://schemas.microsoft.com/office/drawing/2014/main" id="{6FACC87B-4EC5-76C1-86F4-6A0C9F43C5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37" y="6412450"/>
            <a:ext cx="747993" cy="44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Picture 8" descr="Résultat d’images pour polytech dijon">
            <a:extLst>
              <a:ext uri="{FF2B5EF4-FFF2-40B4-BE49-F238E27FC236}">
                <a16:creationId xmlns:a16="http://schemas.microsoft.com/office/drawing/2014/main" id="{D3C52CC7-0421-D070-3E68-4C66F8B2E3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4" y="6304945"/>
            <a:ext cx="1700289" cy="5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" name="Espace réservé du pied de page 7">
            <a:extLst>
              <a:ext uri="{FF2B5EF4-FFF2-40B4-BE49-F238E27FC236}">
                <a16:creationId xmlns:a16="http://schemas.microsoft.com/office/drawing/2014/main" id="{E24AE40E-86A1-96AB-C5F4-B38C0F146740}"/>
              </a:ext>
            </a:extLst>
          </p:cNvPr>
          <p:cNvSpPr txBox="1">
            <a:spLocks/>
          </p:cNvSpPr>
          <p:nvPr userDrawn="1"/>
        </p:nvSpPr>
        <p:spPr>
          <a:xfrm>
            <a:off x="3398403" y="6617330"/>
            <a:ext cx="5651330" cy="37570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>
                <a:solidFill>
                  <a:schemeClr val="tx2">
                    <a:lumMod val="10000"/>
                  </a:schemeClr>
                </a:solidFill>
              </a:rPr>
              <a:t>LY / LATTOUF/ BERGUIGA       PROJET-NYRIO 2     COMPUTER SCIENCE</a:t>
            </a:r>
          </a:p>
        </p:txBody>
      </p:sp>
      <p:sp>
        <p:nvSpPr>
          <p:cNvPr id="339" name="Google Shape;491;p29">
            <a:extLst>
              <a:ext uri="{FF2B5EF4-FFF2-40B4-BE49-F238E27FC236}">
                <a16:creationId xmlns:a16="http://schemas.microsoft.com/office/drawing/2014/main" id="{2701670A-03D4-7A4D-C65E-EC4C0271C6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8654" y="6297741"/>
            <a:ext cx="5687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69627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"/>
          <p:cNvSpPr txBox="1">
            <a:spLocks noGrp="1"/>
          </p:cNvSpPr>
          <p:nvPr>
            <p:ph type="sldNum" idx="12"/>
          </p:nvPr>
        </p:nvSpPr>
        <p:spPr>
          <a:xfrm>
            <a:off x="20147" y="6451013"/>
            <a:ext cx="5687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2" name="Google Shape;268;p24">
            <a:extLst>
              <a:ext uri="{FF2B5EF4-FFF2-40B4-BE49-F238E27FC236}">
                <a16:creationId xmlns:a16="http://schemas.microsoft.com/office/drawing/2014/main" id="{92C9436F-7048-D632-3A6A-9D29BBE1140C}"/>
              </a:ext>
            </a:extLst>
          </p:cNvPr>
          <p:cNvGrpSpPr/>
          <p:nvPr userDrawn="1"/>
        </p:nvGrpSpPr>
        <p:grpSpPr>
          <a:xfrm>
            <a:off x="662130" y="535660"/>
            <a:ext cx="1824216" cy="720080"/>
            <a:chOff x="623889" y="2465648"/>
            <a:chExt cx="1824216" cy="720080"/>
          </a:xfrm>
        </p:grpSpPr>
        <p:sp>
          <p:nvSpPr>
            <p:cNvPr id="3" name="Google Shape;269;p24">
              <a:extLst>
                <a:ext uri="{FF2B5EF4-FFF2-40B4-BE49-F238E27FC236}">
                  <a16:creationId xmlns:a16="http://schemas.microsoft.com/office/drawing/2014/main" id="{6041CB42-A8F5-8437-FC97-DD80947F9A2B}"/>
                </a:ext>
              </a:extLst>
            </p:cNvPr>
            <p:cNvSpPr/>
            <p:nvPr/>
          </p:nvSpPr>
          <p:spPr>
            <a:xfrm>
              <a:off x="623889" y="2465648"/>
              <a:ext cx="816600" cy="2293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270;p24">
              <a:extLst>
                <a:ext uri="{FF2B5EF4-FFF2-40B4-BE49-F238E27FC236}">
                  <a16:creationId xmlns:a16="http://schemas.microsoft.com/office/drawing/2014/main" id="{E48253D2-2117-DA84-DCBF-D848ACDD47BA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71;p24">
              <a:extLst>
                <a:ext uri="{FF2B5EF4-FFF2-40B4-BE49-F238E27FC236}">
                  <a16:creationId xmlns:a16="http://schemas.microsoft.com/office/drawing/2014/main" id="{D2ED2D4F-B7AF-2393-0098-486F65597DFC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72;p24">
            <a:extLst>
              <a:ext uri="{FF2B5EF4-FFF2-40B4-BE49-F238E27FC236}">
                <a16:creationId xmlns:a16="http://schemas.microsoft.com/office/drawing/2014/main" id="{2C130523-AEBA-C9BC-8046-672B6CF79220}"/>
              </a:ext>
            </a:extLst>
          </p:cNvPr>
          <p:cNvGrpSpPr/>
          <p:nvPr userDrawn="1"/>
        </p:nvGrpSpPr>
        <p:grpSpPr>
          <a:xfrm>
            <a:off x="9486041" y="558159"/>
            <a:ext cx="2047088" cy="720080"/>
            <a:chOff x="9521025" y="2465648"/>
            <a:chExt cx="2047088" cy="720080"/>
          </a:xfrm>
        </p:grpSpPr>
        <p:sp>
          <p:nvSpPr>
            <p:cNvPr id="7" name="Google Shape;273;p24">
              <a:extLst>
                <a:ext uri="{FF2B5EF4-FFF2-40B4-BE49-F238E27FC236}">
                  <a16:creationId xmlns:a16="http://schemas.microsoft.com/office/drawing/2014/main" id="{462AE175-0640-E65F-8610-0B47ECC022C0}"/>
                </a:ext>
              </a:extLst>
            </p:cNvPr>
            <p:cNvSpPr/>
            <p:nvPr/>
          </p:nvSpPr>
          <p:spPr>
            <a:xfrm>
              <a:off x="9521025" y="2465648"/>
              <a:ext cx="1039473" cy="229322"/>
            </a:xfrm>
            <a:custGeom>
              <a:avLst/>
              <a:gdLst/>
              <a:ahLst/>
              <a:cxnLst/>
              <a:rect l="l" t="t" r="r" b="b"/>
              <a:pathLst>
                <a:path w="1039473" h="229322" extrusionOk="0">
                  <a:moveTo>
                    <a:pt x="366915" y="0"/>
                  </a:moveTo>
                  <a:lnTo>
                    <a:pt x="1039473" y="0"/>
                  </a:lnTo>
                  <a:lnTo>
                    <a:pt x="1039473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74;p24">
              <a:extLst>
                <a:ext uri="{FF2B5EF4-FFF2-40B4-BE49-F238E27FC236}">
                  <a16:creationId xmlns:a16="http://schemas.microsoft.com/office/drawing/2014/main" id="{3D5D9219-AC07-44F5-6C13-1CE752492289}"/>
                </a:ext>
              </a:extLst>
            </p:cNvPr>
            <p:cNvSpPr/>
            <p:nvPr/>
          </p:nvSpPr>
          <p:spPr>
            <a:xfrm>
              <a:off x="1003143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75;p24">
              <a:extLst>
                <a:ext uri="{FF2B5EF4-FFF2-40B4-BE49-F238E27FC236}">
                  <a16:creationId xmlns:a16="http://schemas.microsoft.com/office/drawing/2014/main" id="{9FEB13FB-2AD2-8D76-B48D-8A4B33E09E1D}"/>
                </a:ext>
              </a:extLst>
            </p:cNvPr>
            <p:cNvSpPr/>
            <p:nvPr/>
          </p:nvSpPr>
          <p:spPr>
            <a:xfrm rot="5400000">
              <a:off x="10632009" y="2249624"/>
              <a:ext cx="720080" cy="1152128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276;p24">
            <a:extLst>
              <a:ext uri="{FF2B5EF4-FFF2-40B4-BE49-F238E27FC236}">
                <a16:creationId xmlns:a16="http://schemas.microsoft.com/office/drawing/2014/main" id="{AFA233AF-8915-7AD4-2D68-548F69C17D4C}"/>
              </a:ext>
            </a:extLst>
          </p:cNvPr>
          <p:cNvGrpSpPr/>
          <p:nvPr userDrawn="1"/>
        </p:nvGrpSpPr>
        <p:grpSpPr>
          <a:xfrm>
            <a:off x="7382626" y="787481"/>
            <a:ext cx="2047088" cy="720080"/>
            <a:chOff x="7696807" y="2465648"/>
            <a:chExt cx="2047088" cy="720080"/>
          </a:xfrm>
        </p:grpSpPr>
        <p:sp>
          <p:nvSpPr>
            <p:cNvPr id="17" name="Google Shape;277;p24">
              <a:extLst>
                <a:ext uri="{FF2B5EF4-FFF2-40B4-BE49-F238E27FC236}">
                  <a16:creationId xmlns:a16="http://schemas.microsoft.com/office/drawing/2014/main" id="{BA944813-5865-4438-339D-8528105FD29C}"/>
                </a:ext>
              </a:extLst>
            </p:cNvPr>
            <p:cNvSpPr/>
            <p:nvPr/>
          </p:nvSpPr>
          <p:spPr>
            <a:xfrm>
              <a:off x="7696807" y="2465648"/>
              <a:ext cx="1039475" cy="229322"/>
            </a:xfrm>
            <a:custGeom>
              <a:avLst/>
              <a:gdLst/>
              <a:ahLst/>
              <a:cxnLst/>
              <a:rect l="l" t="t" r="r" b="b"/>
              <a:pathLst>
                <a:path w="1039475" h="229322" extrusionOk="0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78;p24">
              <a:extLst>
                <a:ext uri="{FF2B5EF4-FFF2-40B4-BE49-F238E27FC236}">
                  <a16:creationId xmlns:a16="http://schemas.microsoft.com/office/drawing/2014/main" id="{DE4CC06F-9A9B-DDD4-DC33-1DC9584E5452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79;p24">
              <a:extLst>
                <a:ext uri="{FF2B5EF4-FFF2-40B4-BE49-F238E27FC236}">
                  <a16:creationId xmlns:a16="http://schemas.microsoft.com/office/drawing/2014/main" id="{3B929794-CE8A-65CA-9267-9C187219EF1C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80;p24">
            <a:extLst>
              <a:ext uri="{FF2B5EF4-FFF2-40B4-BE49-F238E27FC236}">
                <a16:creationId xmlns:a16="http://schemas.microsoft.com/office/drawing/2014/main" id="{71D1F897-05C2-06F6-6755-DA070F50975E}"/>
              </a:ext>
            </a:extLst>
          </p:cNvPr>
          <p:cNvGrpSpPr/>
          <p:nvPr userDrawn="1"/>
        </p:nvGrpSpPr>
        <p:grpSpPr>
          <a:xfrm>
            <a:off x="5835548" y="558159"/>
            <a:ext cx="2049145" cy="720080"/>
            <a:chOff x="5870532" y="2465648"/>
            <a:chExt cx="2049145" cy="720080"/>
          </a:xfrm>
        </p:grpSpPr>
        <p:sp>
          <p:nvSpPr>
            <p:cNvPr id="21" name="Google Shape;281;p24">
              <a:extLst>
                <a:ext uri="{FF2B5EF4-FFF2-40B4-BE49-F238E27FC236}">
                  <a16:creationId xmlns:a16="http://schemas.microsoft.com/office/drawing/2014/main" id="{45783BB3-5ED9-61C3-D121-424A850BD22C}"/>
                </a:ext>
              </a:extLst>
            </p:cNvPr>
            <p:cNvSpPr/>
            <p:nvPr/>
          </p:nvSpPr>
          <p:spPr>
            <a:xfrm>
              <a:off x="5870532" y="2465648"/>
              <a:ext cx="1042608" cy="229322"/>
            </a:xfrm>
            <a:custGeom>
              <a:avLst/>
              <a:gdLst/>
              <a:ahLst/>
              <a:cxnLst/>
              <a:rect l="l" t="t" r="r" b="b"/>
              <a:pathLst>
                <a:path w="1042608" h="229322" extrusionOk="0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82;p24">
              <a:extLst>
                <a:ext uri="{FF2B5EF4-FFF2-40B4-BE49-F238E27FC236}">
                  <a16:creationId xmlns:a16="http://schemas.microsoft.com/office/drawing/2014/main" id="{4A4B0853-9CF8-515C-268A-3092F46F559E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83;p24">
              <a:extLst>
                <a:ext uri="{FF2B5EF4-FFF2-40B4-BE49-F238E27FC236}">
                  <a16:creationId xmlns:a16="http://schemas.microsoft.com/office/drawing/2014/main" id="{FF11F833-9064-3155-892F-226FAF4471DB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84;p24">
            <a:extLst>
              <a:ext uri="{FF2B5EF4-FFF2-40B4-BE49-F238E27FC236}">
                <a16:creationId xmlns:a16="http://schemas.microsoft.com/office/drawing/2014/main" id="{4A25BD42-5DD7-F025-73C0-D31A7221CA21}"/>
              </a:ext>
            </a:extLst>
          </p:cNvPr>
          <p:cNvGrpSpPr/>
          <p:nvPr userDrawn="1"/>
        </p:nvGrpSpPr>
        <p:grpSpPr>
          <a:xfrm>
            <a:off x="3994894" y="558159"/>
            <a:ext cx="2049144" cy="720080"/>
            <a:chOff x="4044259" y="2465648"/>
            <a:chExt cx="2049144" cy="720080"/>
          </a:xfrm>
        </p:grpSpPr>
        <p:sp>
          <p:nvSpPr>
            <p:cNvPr id="25" name="Google Shape;285;p24">
              <a:extLst>
                <a:ext uri="{FF2B5EF4-FFF2-40B4-BE49-F238E27FC236}">
                  <a16:creationId xmlns:a16="http://schemas.microsoft.com/office/drawing/2014/main" id="{C4057832-7E48-CC45-FDBB-D95B4F3C9724}"/>
                </a:ext>
              </a:extLst>
            </p:cNvPr>
            <p:cNvSpPr/>
            <p:nvPr/>
          </p:nvSpPr>
          <p:spPr>
            <a:xfrm>
              <a:off x="4044259" y="2465648"/>
              <a:ext cx="1044665" cy="229322"/>
            </a:xfrm>
            <a:custGeom>
              <a:avLst/>
              <a:gdLst/>
              <a:ahLst/>
              <a:cxnLst/>
              <a:rect l="l" t="t" r="r" b="b"/>
              <a:pathLst>
                <a:path w="1044665" h="229322" extrusionOk="0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86;p24">
              <a:extLst>
                <a:ext uri="{FF2B5EF4-FFF2-40B4-BE49-F238E27FC236}">
                  <a16:creationId xmlns:a16="http://schemas.microsoft.com/office/drawing/2014/main" id="{F9943322-6DF1-BC09-1C9A-68F39E015D87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87;p24">
              <a:extLst>
                <a:ext uri="{FF2B5EF4-FFF2-40B4-BE49-F238E27FC236}">
                  <a16:creationId xmlns:a16="http://schemas.microsoft.com/office/drawing/2014/main" id="{2BEDBB94-A0C8-DCA5-27E2-7C167F5569B4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8;p24">
            <a:extLst>
              <a:ext uri="{FF2B5EF4-FFF2-40B4-BE49-F238E27FC236}">
                <a16:creationId xmlns:a16="http://schemas.microsoft.com/office/drawing/2014/main" id="{83ADC54D-6D4C-A593-D35B-FE13031A6A83}"/>
              </a:ext>
            </a:extLst>
          </p:cNvPr>
          <p:cNvGrpSpPr/>
          <p:nvPr userDrawn="1"/>
        </p:nvGrpSpPr>
        <p:grpSpPr>
          <a:xfrm>
            <a:off x="2190250" y="558159"/>
            <a:ext cx="2041895" cy="720080"/>
            <a:chOff x="2225234" y="2465648"/>
            <a:chExt cx="2041895" cy="720080"/>
          </a:xfrm>
        </p:grpSpPr>
        <p:sp>
          <p:nvSpPr>
            <p:cNvPr id="29" name="Google Shape;289;p24">
              <a:extLst>
                <a:ext uri="{FF2B5EF4-FFF2-40B4-BE49-F238E27FC236}">
                  <a16:creationId xmlns:a16="http://schemas.microsoft.com/office/drawing/2014/main" id="{727F6761-9AE6-16F2-E26B-CEE78033228D}"/>
                </a:ext>
              </a:extLst>
            </p:cNvPr>
            <p:cNvSpPr/>
            <p:nvPr/>
          </p:nvSpPr>
          <p:spPr>
            <a:xfrm>
              <a:off x="2225234" y="2465648"/>
              <a:ext cx="1039472" cy="229322"/>
            </a:xfrm>
            <a:custGeom>
              <a:avLst/>
              <a:gdLst/>
              <a:ahLst/>
              <a:cxnLst/>
              <a:rect l="l" t="t" r="r" b="b"/>
              <a:pathLst>
                <a:path w="1039472" h="229322" extrusionOk="0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90;p24">
              <a:extLst>
                <a:ext uri="{FF2B5EF4-FFF2-40B4-BE49-F238E27FC236}">
                  <a16:creationId xmlns:a16="http://schemas.microsoft.com/office/drawing/2014/main" id="{80350A72-D6EE-671B-D489-65BCD1FB867B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91;p24">
              <a:extLst>
                <a:ext uri="{FF2B5EF4-FFF2-40B4-BE49-F238E27FC236}">
                  <a16:creationId xmlns:a16="http://schemas.microsoft.com/office/drawing/2014/main" id="{D1DC8E73-83D2-8123-2193-21C63D1D2FCA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" name="Google Shape;292;p24">
            <a:extLst>
              <a:ext uri="{FF2B5EF4-FFF2-40B4-BE49-F238E27FC236}">
                <a16:creationId xmlns:a16="http://schemas.microsoft.com/office/drawing/2014/main" id="{37B307B5-9D9E-2D71-BE3F-D77B76976AA0}"/>
              </a:ext>
            </a:extLst>
          </p:cNvPr>
          <p:cNvCxnSpPr/>
          <p:nvPr userDrawn="1"/>
        </p:nvCxnSpPr>
        <p:spPr>
          <a:xfrm>
            <a:off x="588902" y="387956"/>
            <a:ext cx="189744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3" name="Google Shape;293;p24">
            <a:extLst>
              <a:ext uri="{FF2B5EF4-FFF2-40B4-BE49-F238E27FC236}">
                <a16:creationId xmlns:a16="http://schemas.microsoft.com/office/drawing/2014/main" id="{83D40331-76EC-740B-5E96-76CA2F6EDF26}"/>
              </a:ext>
            </a:extLst>
          </p:cNvPr>
          <p:cNvCxnSpPr/>
          <p:nvPr userDrawn="1"/>
        </p:nvCxnSpPr>
        <p:spPr>
          <a:xfrm>
            <a:off x="9886323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4" name="Google Shape;294;p24">
            <a:extLst>
              <a:ext uri="{FF2B5EF4-FFF2-40B4-BE49-F238E27FC236}">
                <a16:creationId xmlns:a16="http://schemas.microsoft.com/office/drawing/2014/main" id="{1C192BAE-79DD-58A0-44EE-FC20588BC61A}"/>
              </a:ext>
            </a:extLst>
          </p:cNvPr>
          <p:cNvCxnSpPr/>
          <p:nvPr userDrawn="1"/>
        </p:nvCxnSpPr>
        <p:spPr>
          <a:xfrm>
            <a:off x="2640726" y="383372"/>
            <a:ext cx="1687657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5" name="Google Shape;295;p24">
            <a:extLst>
              <a:ext uri="{FF2B5EF4-FFF2-40B4-BE49-F238E27FC236}">
                <a16:creationId xmlns:a16="http://schemas.microsoft.com/office/drawing/2014/main" id="{80E62175-3E4F-8CDB-B16C-B96F8554052B}"/>
              </a:ext>
            </a:extLst>
          </p:cNvPr>
          <p:cNvCxnSpPr/>
          <p:nvPr userDrawn="1"/>
        </p:nvCxnSpPr>
        <p:spPr>
          <a:xfrm>
            <a:off x="4482763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7B7B7B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6" name="Google Shape;296;p24">
            <a:extLst>
              <a:ext uri="{FF2B5EF4-FFF2-40B4-BE49-F238E27FC236}">
                <a16:creationId xmlns:a16="http://schemas.microsoft.com/office/drawing/2014/main" id="{AD832136-644D-07AC-63F8-D40DCF624C6B}"/>
              </a:ext>
            </a:extLst>
          </p:cNvPr>
          <p:cNvCxnSpPr/>
          <p:nvPr userDrawn="1"/>
        </p:nvCxnSpPr>
        <p:spPr>
          <a:xfrm>
            <a:off x="8085135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7" name="Google Shape;297;p24">
            <a:extLst>
              <a:ext uri="{FF2B5EF4-FFF2-40B4-BE49-F238E27FC236}">
                <a16:creationId xmlns:a16="http://schemas.microsoft.com/office/drawing/2014/main" id="{BEBB23D8-32D5-011E-988C-D480011F00AF}"/>
              </a:ext>
            </a:extLst>
          </p:cNvPr>
          <p:cNvCxnSpPr/>
          <p:nvPr userDrawn="1"/>
        </p:nvCxnSpPr>
        <p:spPr>
          <a:xfrm>
            <a:off x="6283949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38" name="Google Shape;68;p18">
            <a:extLst>
              <a:ext uri="{FF2B5EF4-FFF2-40B4-BE49-F238E27FC236}">
                <a16:creationId xmlns:a16="http://schemas.microsoft.com/office/drawing/2014/main" id="{DEE8A86A-7BC8-9C1E-7849-93B2A7F30634}"/>
              </a:ext>
            </a:extLst>
          </p:cNvPr>
          <p:cNvSpPr txBox="1"/>
          <p:nvPr userDrawn="1"/>
        </p:nvSpPr>
        <p:spPr>
          <a:xfrm>
            <a:off x="8185812" y="37852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OPTIMISATION</a:t>
            </a:r>
            <a:endParaRPr/>
          </a:p>
        </p:txBody>
      </p:sp>
      <p:sp>
        <p:nvSpPr>
          <p:cNvPr id="39" name="Google Shape;69;p18">
            <a:extLst>
              <a:ext uri="{FF2B5EF4-FFF2-40B4-BE49-F238E27FC236}">
                <a16:creationId xmlns:a16="http://schemas.microsoft.com/office/drawing/2014/main" id="{EA47D1DB-EA37-B12A-62A7-F46B0311E424}"/>
              </a:ext>
            </a:extLst>
          </p:cNvPr>
          <p:cNvSpPr txBox="1"/>
          <p:nvPr userDrawn="1"/>
        </p:nvSpPr>
        <p:spPr>
          <a:xfrm>
            <a:off x="4569265" y="40645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/>
          </a:p>
        </p:txBody>
      </p:sp>
      <p:sp>
        <p:nvSpPr>
          <p:cNvPr id="40" name="Google Shape;70;p18">
            <a:extLst>
              <a:ext uri="{FF2B5EF4-FFF2-40B4-BE49-F238E27FC236}">
                <a16:creationId xmlns:a16="http://schemas.microsoft.com/office/drawing/2014/main" id="{9CBBD03F-7843-62AB-F627-67096DA06ACF}"/>
              </a:ext>
            </a:extLst>
          </p:cNvPr>
          <p:cNvSpPr txBox="1"/>
          <p:nvPr userDrawn="1"/>
        </p:nvSpPr>
        <p:spPr>
          <a:xfrm>
            <a:off x="2706704" y="50176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/>
          </a:p>
        </p:txBody>
      </p:sp>
      <p:sp>
        <p:nvSpPr>
          <p:cNvPr id="41" name="Google Shape;71;p18">
            <a:extLst>
              <a:ext uri="{FF2B5EF4-FFF2-40B4-BE49-F238E27FC236}">
                <a16:creationId xmlns:a16="http://schemas.microsoft.com/office/drawing/2014/main" id="{740690D2-DD88-4BD2-685F-536B7DC401AE}"/>
              </a:ext>
            </a:extLst>
          </p:cNvPr>
          <p:cNvSpPr txBox="1"/>
          <p:nvPr userDrawn="1"/>
        </p:nvSpPr>
        <p:spPr>
          <a:xfrm>
            <a:off x="9987376" y="3289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42" name="Google Shape;72;p18">
            <a:extLst>
              <a:ext uri="{FF2B5EF4-FFF2-40B4-BE49-F238E27FC236}">
                <a16:creationId xmlns:a16="http://schemas.microsoft.com/office/drawing/2014/main" id="{1827E1B3-ABB0-D369-C829-6DE0CFF551CB}"/>
              </a:ext>
            </a:extLst>
          </p:cNvPr>
          <p:cNvSpPr txBox="1"/>
          <p:nvPr userDrawn="1"/>
        </p:nvSpPr>
        <p:spPr>
          <a:xfrm>
            <a:off x="6267824" y="62297"/>
            <a:ext cx="1886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BASE DE DONNEE</a:t>
            </a:r>
            <a:endParaRPr/>
          </a:p>
        </p:txBody>
      </p:sp>
      <p:sp>
        <p:nvSpPr>
          <p:cNvPr id="43" name="Google Shape;73;p18">
            <a:extLst>
              <a:ext uri="{FF2B5EF4-FFF2-40B4-BE49-F238E27FC236}">
                <a16:creationId xmlns:a16="http://schemas.microsoft.com/office/drawing/2014/main" id="{08E88758-3A1C-A16B-B682-618CBCE7C2E1}"/>
              </a:ext>
            </a:extLst>
          </p:cNvPr>
          <p:cNvSpPr txBox="1"/>
          <p:nvPr userDrawn="1"/>
        </p:nvSpPr>
        <p:spPr>
          <a:xfrm>
            <a:off x="662130" y="4060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NIRYO</a:t>
            </a:r>
            <a:endParaRPr/>
          </a:p>
        </p:txBody>
      </p:sp>
      <p:pic>
        <p:nvPicPr>
          <p:cNvPr id="44" name="Image 43" descr="Université de Bourgogne — Wikipédia">
            <a:extLst>
              <a:ext uri="{FF2B5EF4-FFF2-40B4-BE49-F238E27FC236}">
                <a16:creationId xmlns:a16="http://schemas.microsoft.com/office/drawing/2014/main" id="{E167DFF5-F5C9-1261-4539-69B73A62831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37" y="6412450"/>
            <a:ext cx="747993" cy="44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8" descr="Résultat d’images pour polytech dijon">
            <a:extLst>
              <a:ext uri="{FF2B5EF4-FFF2-40B4-BE49-F238E27FC236}">
                <a16:creationId xmlns:a16="http://schemas.microsoft.com/office/drawing/2014/main" id="{CEE907AB-885B-D769-191B-48DFB67E5C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4" y="6304945"/>
            <a:ext cx="1700289" cy="5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pied de page 7">
            <a:extLst>
              <a:ext uri="{FF2B5EF4-FFF2-40B4-BE49-F238E27FC236}">
                <a16:creationId xmlns:a16="http://schemas.microsoft.com/office/drawing/2014/main" id="{A6BCAA27-4EE4-5D92-71D6-F459BB9D975D}"/>
              </a:ext>
            </a:extLst>
          </p:cNvPr>
          <p:cNvSpPr txBox="1">
            <a:spLocks/>
          </p:cNvSpPr>
          <p:nvPr userDrawn="1"/>
        </p:nvSpPr>
        <p:spPr>
          <a:xfrm>
            <a:off x="3398403" y="6617330"/>
            <a:ext cx="5651330" cy="37570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>
                <a:solidFill>
                  <a:schemeClr val="tx2">
                    <a:lumMod val="10000"/>
                  </a:schemeClr>
                </a:solidFill>
              </a:rPr>
              <a:t>LY / LATTOUF/ BERGUIGA       PROJET-NYRIO 2    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8361776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0" name="Google Shape;49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1" name="Google Shape;49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522" name="Google Shape;522;p29"/>
          <p:cNvGrpSpPr/>
          <p:nvPr/>
        </p:nvGrpSpPr>
        <p:grpSpPr>
          <a:xfrm>
            <a:off x="328169" y="6237312"/>
            <a:ext cx="439241" cy="439240"/>
            <a:chOff x="186858" y="6096003"/>
            <a:chExt cx="580550" cy="580549"/>
          </a:xfrm>
        </p:grpSpPr>
        <p:sp>
          <p:nvSpPr>
            <p:cNvPr id="523" name="Google Shape;523;p29"/>
            <p:cNvSpPr/>
            <p:nvPr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rgbClr val="BFBFB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68;p24">
            <a:extLst>
              <a:ext uri="{FF2B5EF4-FFF2-40B4-BE49-F238E27FC236}">
                <a16:creationId xmlns:a16="http://schemas.microsoft.com/office/drawing/2014/main" id="{D7273603-BFC4-A556-22B8-2A785652E37B}"/>
              </a:ext>
            </a:extLst>
          </p:cNvPr>
          <p:cNvGrpSpPr/>
          <p:nvPr userDrawn="1"/>
        </p:nvGrpSpPr>
        <p:grpSpPr>
          <a:xfrm>
            <a:off x="662130" y="535660"/>
            <a:ext cx="1824216" cy="720080"/>
            <a:chOff x="623889" y="2465648"/>
            <a:chExt cx="1824216" cy="720080"/>
          </a:xfrm>
        </p:grpSpPr>
        <p:sp>
          <p:nvSpPr>
            <p:cNvPr id="3" name="Google Shape;269;p24">
              <a:extLst>
                <a:ext uri="{FF2B5EF4-FFF2-40B4-BE49-F238E27FC236}">
                  <a16:creationId xmlns:a16="http://schemas.microsoft.com/office/drawing/2014/main" id="{C6BA122E-789F-909B-07B7-91833F48BC59}"/>
                </a:ext>
              </a:extLst>
            </p:cNvPr>
            <p:cNvSpPr/>
            <p:nvPr/>
          </p:nvSpPr>
          <p:spPr>
            <a:xfrm>
              <a:off x="623889" y="2465648"/>
              <a:ext cx="816600" cy="2293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270;p24">
              <a:extLst>
                <a:ext uri="{FF2B5EF4-FFF2-40B4-BE49-F238E27FC236}">
                  <a16:creationId xmlns:a16="http://schemas.microsoft.com/office/drawing/2014/main" id="{DCFC5572-54EB-5B3E-0C35-C912735A6FAF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71;p24">
              <a:extLst>
                <a:ext uri="{FF2B5EF4-FFF2-40B4-BE49-F238E27FC236}">
                  <a16:creationId xmlns:a16="http://schemas.microsoft.com/office/drawing/2014/main" id="{9DCB5FF9-4D5A-C72A-18D5-4D09BF9F4757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72;p24">
            <a:extLst>
              <a:ext uri="{FF2B5EF4-FFF2-40B4-BE49-F238E27FC236}">
                <a16:creationId xmlns:a16="http://schemas.microsoft.com/office/drawing/2014/main" id="{FE42FE56-B6A7-E96E-EEA5-A1810FC6B0E4}"/>
              </a:ext>
            </a:extLst>
          </p:cNvPr>
          <p:cNvGrpSpPr/>
          <p:nvPr userDrawn="1"/>
        </p:nvGrpSpPr>
        <p:grpSpPr>
          <a:xfrm>
            <a:off x="9328820" y="787481"/>
            <a:ext cx="2047088" cy="720080"/>
            <a:chOff x="9521025" y="2465648"/>
            <a:chExt cx="2047088" cy="720080"/>
          </a:xfrm>
        </p:grpSpPr>
        <p:sp>
          <p:nvSpPr>
            <p:cNvPr id="7" name="Google Shape;273;p24">
              <a:extLst>
                <a:ext uri="{FF2B5EF4-FFF2-40B4-BE49-F238E27FC236}">
                  <a16:creationId xmlns:a16="http://schemas.microsoft.com/office/drawing/2014/main" id="{4FE6CB32-3E1D-A6C0-D711-9C73626007D8}"/>
                </a:ext>
              </a:extLst>
            </p:cNvPr>
            <p:cNvSpPr/>
            <p:nvPr/>
          </p:nvSpPr>
          <p:spPr>
            <a:xfrm>
              <a:off x="9521025" y="2465648"/>
              <a:ext cx="1039473" cy="229322"/>
            </a:xfrm>
            <a:custGeom>
              <a:avLst/>
              <a:gdLst/>
              <a:ahLst/>
              <a:cxnLst/>
              <a:rect l="l" t="t" r="r" b="b"/>
              <a:pathLst>
                <a:path w="1039473" h="229322" extrusionOk="0">
                  <a:moveTo>
                    <a:pt x="366915" y="0"/>
                  </a:moveTo>
                  <a:lnTo>
                    <a:pt x="1039473" y="0"/>
                  </a:lnTo>
                  <a:lnTo>
                    <a:pt x="1039473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74;p24">
              <a:extLst>
                <a:ext uri="{FF2B5EF4-FFF2-40B4-BE49-F238E27FC236}">
                  <a16:creationId xmlns:a16="http://schemas.microsoft.com/office/drawing/2014/main" id="{D7287AC0-EAD6-FD2D-0EEC-5E7AE1B83BF0}"/>
                </a:ext>
              </a:extLst>
            </p:cNvPr>
            <p:cNvSpPr/>
            <p:nvPr/>
          </p:nvSpPr>
          <p:spPr>
            <a:xfrm>
              <a:off x="1003143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75;p24">
              <a:extLst>
                <a:ext uri="{FF2B5EF4-FFF2-40B4-BE49-F238E27FC236}">
                  <a16:creationId xmlns:a16="http://schemas.microsoft.com/office/drawing/2014/main" id="{BD1B7EEB-77A5-5A2B-2F8A-08FAAD7C98A7}"/>
                </a:ext>
              </a:extLst>
            </p:cNvPr>
            <p:cNvSpPr/>
            <p:nvPr/>
          </p:nvSpPr>
          <p:spPr>
            <a:xfrm rot="5400000">
              <a:off x="10632009" y="2249624"/>
              <a:ext cx="720080" cy="1152128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276;p24">
            <a:extLst>
              <a:ext uri="{FF2B5EF4-FFF2-40B4-BE49-F238E27FC236}">
                <a16:creationId xmlns:a16="http://schemas.microsoft.com/office/drawing/2014/main" id="{08C6429E-FF08-AECF-14F2-6A7499DAEE20}"/>
              </a:ext>
            </a:extLst>
          </p:cNvPr>
          <p:cNvGrpSpPr/>
          <p:nvPr userDrawn="1"/>
        </p:nvGrpSpPr>
        <p:grpSpPr>
          <a:xfrm>
            <a:off x="7661823" y="558159"/>
            <a:ext cx="2047088" cy="720080"/>
            <a:chOff x="7696807" y="2465648"/>
            <a:chExt cx="2047088" cy="720080"/>
          </a:xfrm>
        </p:grpSpPr>
        <p:sp>
          <p:nvSpPr>
            <p:cNvPr id="17" name="Google Shape;277;p24">
              <a:extLst>
                <a:ext uri="{FF2B5EF4-FFF2-40B4-BE49-F238E27FC236}">
                  <a16:creationId xmlns:a16="http://schemas.microsoft.com/office/drawing/2014/main" id="{64CE340E-CFF5-B40A-47D0-FEF5A8F74F35}"/>
                </a:ext>
              </a:extLst>
            </p:cNvPr>
            <p:cNvSpPr/>
            <p:nvPr/>
          </p:nvSpPr>
          <p:spPr>
            <a:xfrm>
              <a:off x="7696807" y="2465648"/>
              <a:ext cx="1039475" cy="229322"/>
            </a:xfrm>
            <a:custGeom>
              <a:avLst/>
              <a:gdLst/>
              <a:ahLst/>
              <a:cxnLst/>
              <a:rect l="l" t="t" r="r" b="b"/>
              <a:pathLst>
                <a:path w="1039475" h="229322" extrusionOk="0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78;p24">
              <a:extLst>
                <a:ext uri="{FF2B5EF4-FFF2-40B4-BE49-F238E27FC236}">
                  <a16:creationId xmlns:a16="http://schemas.microsoft.com/office/drawing/2014/main" id="{22459B79-1C73-D4C4-A2CD-4AA177AF3879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79;p24">
              <a:extLst>
                <a:ext uri="{FF2B5EF4-FFF2-40B4-BE49-F238E27FC236}">
                  <a16:creationId xmlns:a16="http://schemas.microsoft.com/office/drawing/2014/main" id="{AE44FBF0-C92D-64FC-59BE-FDAF8D2B5505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80;p24">
            <a:extLst>
              <a:ext uri="{FF2B5EF4-FFF2-40B4-BE49-F238E27FC236}">
                <a16:creationId xmlns:a16="http://schemas.microsoft.com/office/drawing/2014/main" id="{6CCC0EAD-99A5-3A67-BEDA-7261B4EE50FF}"/>
              </a:ext>
            </a:extLst>
          </p:cNvPr>
          <p:cNvGrpSpPr/>
          <p:nvPr userDrawn="1"/>
        </p:nvGrpSpPr>
        <p:grpSpPr>
          <a:xfrm>
            <a:off x="5835548" y="558159"/>
            <a:ext cx="2049145" cy="720080"/>
            <a:chOff x="5870532" y="2465648"/>
            <a:chExt cx="2049145" cy="720080"/>
          </a:xfrm>
        </p:grpSpPr>
        <p:sp>
          <p:nvSpPr>
            <p:cNvPr id="21" name="Google Shape;281;p24">
              <a:extLst>
                <a:ext uri="{FF2B5EF4-FFF2-40B4-BE49-F238E27FC236}">
                  <a16:creationId xmlns:a16="http://schemas.microsoft.com/office/drawing/2014/main" id="{5F5E4866-A369-189E-0BAF-A3163D66FE72}"/>
                </a:ext>
              </a:extLst>
            </p:cNvPr>
            <p:cNvSpPr/>
            <p:nvPr/>
          </p:nvSpPr>
          <p:spPr>
            <a:xfrm>
              <a:off x="5870532" y="2465648"/>
              <a:ext cx="1042608" cy="229322"/>
            </a:xfrm>
            <a:custGeom>
              <a:avLst/>
              <a:gdLst/>
              <a:ahLst/>
              <a:cxnLst/>
              <a:rect l="l" t="t" r="r" b="b"/>
              <a:pathLst>
                <a:path w="1042608" h="229322" extrusionOk="0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82;p24">
              <a:extLst>
                <a:ext uri="{FF2B5EF4-FFF2-40B4-BE49-F238E27FC236}">
                  <a16:creationId xmlns:a16="http://schemas.microsoft.com/office/drawing/2014/main" id="{FA00E815-3F54-614A-CC5A-9BEBB987680C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83;p24">
              <a:extLst>
                <a:ext uri="{FF2B5EF4-FFF2-40B4-BE49-F238E27FC236}">
                  <a16:creationId xmlns:a16="http://schemas.microsoft.com/office/drawing/2014/main" id="{68475F0C-D6A2-7C4D-E748-5C6BA3C89C44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84;p24">
            <a:extLst>
              <a:ext uri="{FF2B5EF4-FFF2-40B4-BE49-F238E27FC236}">
                <a16:creationId xmlns:a16="http://schemas.microsoft.com/office/drawing/2014/main" id="{C0AFBCE2-0C6F-CA2D-2C47-E2ECB69C8B8B}"/>
              </a:ext>
            </a:extLst>
          </p:cNvPr>
          <p:cNvGrpSpPr/>
          <p:nvPr userDrawn="1"/>
        </p:nvGrpSpPr>
        <p:grpSpPr>
          <a:xfrm>
            <a:off x="4026233" y="558159"/>
            <a:ext cx="2049144" cy="720080"/>
            <a:chOff x="4044259" y="2465648"/>
            <a:chExt cx="2049144" cy="720080"/>
          </a:xfrm>
        </p:grpSpPr>
        <p:sp>
          <p:nvSpPr>
            <p:cNvPr id="25" name="Google Shape;285;p24">
              <a:extLst>
                <a:ext uri="{FF2B5EF4-FFF2-40B4-BE49-F238E27FC236}">
                  <a16:creationId xmlns:a16="http://schemas.microsoft.com/office/drawing/2014/main" id="{027BF7B2-B2AF-ADA4-4817-3C69EC793F6A}"/>
                </a:ext>
              </a:extLst>
            </p:cNvPr>
            <p:cNvSpPr/>
            <p:nvPr/>
          </p:nvSpPr>
          <p:spPr>
            <a:xfrm>
              <a:off x="4044259" y="2465648"/>
              <a:ext cx="1044665" cy="229322"/>
            </a:xfrm>
            <a:custGeom>
              <a:avLst/>
              <a:gdLst/>
              <a:ahLst/>
              <a:cxnLst/>
              <a:rect l="l" t="t" r="r" b="b"/>
              <a:pathLst>
                <a:path w="1044665" h="229322" extrusionOk="0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86;p24">
              <a:extLst>
                <a:ext uri="{FF2B5EF4-FFF2-40B4-BE49-F238E27FC236}">
                  <a16:creationId xmlns:a16="http://schemas.microsoft.com/office/drawing/2014/main" id="{6A6D662E-6D14-1936-10BF-420D934F827C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87;p24">
              <a:extLst>
                <a:ext uri="{FF2B5EF4-FFF2-40B4-BE49-F238E27FC236}">
                  <a16:creationId xmlns:a16="http://schemas.microsoft.com/office/drawing/2014/main" id="{F2076F91-6BD3-875E-CEA7-AA95910FD537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8;p24">
            <a:extLst>
              <a:ext uri="{FF2B5EF4-FFF2-40B4-BE49-F238E27FC236}">
                <a16:creationId xmlns:a16="http://schemas.microsoft.com/office/drawing/2014/main" id="{D270DFC6-F526-FE24-EAA6-43CF379898CA}"/>
              </a:ext>
            </a:extLst>
          </p:cNvPr>
          <p:cNvGrpSpPr/>
          <p:nvPr userDrawn="1"/>
        </p:nvGrpSpPr>
        <p:grpSpPr>
          <a:xfrm>
            <a:off x="2190250" y="558159"/>
            <a:ext cx="2041895" cy="720080"/>
            <a:chOff x="2225234" y="2465648"/>
            <a:chExt cx="2041895" cy="720080"/>
          </a:xfrm>
        </p:grpSpPr>
        <p:sp>
          <p:nvSpPr>
            <p:cNvPr id="29" name="Google Shape;289;p24">
              <a:extLst>
                <a:ext uri="{FF2B5EF4-FFF2-40B4-BE49-F238E27FC236}">
                  <a16:creationId xmlns:a16="http://schemas.microsoft.com/office/drawing/2014/main" id="{881F5DD7-91D4-4EC3-15FD-116E5F8F04C6}"/>
                </a:ext>
              </a:extLst>
            </p:cNvPr>
            <p:cNvSpPr/>
            <p:nvPr/>
          </p:nvSpPr>
          <p:spPr>
            <a:xfrm>
              <a:off x="2225234" y="2465648"/>
              <a:ext cx="1039472" cy="229322"/>
            </a:xfrm>
            <a:custGeom>
              <a:avLst/>
              <a:gdLst/>
              <a:ahLst/>
              <a:cxnLst/>
              <a:rect l="l" t="t" r="r" b="b"/>
              <a:pathLst>
                <a:path w="1039472" h="229322" extrusionOk="0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90;p24">
              <a:extLst>
                <a:ext uri="{FF2B5EF4-FFF2-40B4-BE49-F238E27FC236}">
                  <a16:creationId xmlns:a16="http://schemas.microsoft.com/office/drawing/2014/main" id="{4A0585AA-2E14-7742-5CE0-B4852A598946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/>
              <a:ahLst/>
              <a:cxnLst/>
              <a:rect l="l" t="t" r="r" b="b"/>
              <a:pathLst>
                <a:path w="648072" h="229322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>
              <a:gsLst>
                <a:gs pos="0">
                  <a:srgbClr val="171616">
                    <a:alpha val="0"/>
                  </a:srgbClr>
                </a:gs>
                <a:gs pos="100000">
                  <a:srgbClr val="171616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91;p24">
              <a:extLst>
                <a:ext uri="{FF2B5EF4-FFF2-40B4-BE49-F238E27FC236}">
                  <a16:creationId xmlns:a16="http://schemas.microsoft.com/office/drawing/2014/main" id="{045BA6D2-4A79-AF2B-4DD7-20C14835E1D8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" name="Google Shape;292;p24">
            <a:extLst>
              <a:ext uri="{FF2B5EF4-FFF2-40B4-BE49-F238E27FC236}">
                <a16:creationId xmlns:a16="http://schemas.microsoft.com/office/drawing/2014/main" id="{567D48A5-B40A-22EB-91A3-19661B6ED4E1}"/>
              </a:ext>
            </a:extLst>
          </p:cNvPr>
          <p:cNvCxnSpPr/>
          <p:nvPr userDrawn="1"/>
        </p:nvCxnSpPr>
        <p:spPr>
          <a:xfrm>
            <a:off x="588902" y="387956"/>
            <a:ext cx="189744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3" name="Google Shape;293;p24">
            <a:extLst>
              <a:ext uri="{FF2B5EF4-FFF2-40B4-BE49-F238E27FC236}">
                <a16:creationId xmlns:a16="http://schemas.microsoft.com/office/drawing/2014/main" id="{24488719-6D60-A696-1358-DA64FD7CC8D7}"/>
              </a:ext>
            </a:extLst>
          </p:cNvPr>
          <p:cNvCxnSpPr/>
          <p:nvPr userDrawn="1"/>
        </p:nvCxnSpPr>
        <p:spPr>
          <a:xfrm>
            <a:off x="9886323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4" name="Google Shape;294;p24">
            <a:extLst>
              <a:ext uri="{FF2B5EF4-FFF2-40B4-BE49-F238E27FC236}">
                <a16:creationId xmlns:a16="http://schemas.microsoft.com/office/drawing/2014/main" id="{D8CB66D6-F7F0-C541-9E65-9B8F2D385500}"/>
              </a:ext>
            </a:extLst>
          </p:cNvPr>
          <p:cNvCxnSpPr/>
          <p:nvPr userDrawn="1"/>
        </p:nvCxnSpPr>
        <p:spPr>
          <a:xfrm>
            <a:off x="2640726" y="383372"/>
            <a:ext cx="1687657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5" name="Google Shape;295;p24">
            <a:extLst>
              <a:ext uri="{FF2B5EF4-FFF2-40B4-BE49-F238E27FC236}">
                <a16:creationId xmlns:a16="http://schemas.microsoft.com/office/drawing/2014/main" id="{1DC86381-34FE-CC6C-95A8-BD38AB2091AD}"/>
              </a:ext>
            </a:extLst>
          </p:cNvPr>
          <p:cNvCxnSpPr/>
          <p:nvPr userDrawn="1"/>
        </p:nvCxnSpPr>
        <p:spPr>
          <a:xfrm>
            <a:off x="4482763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7B7B7B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6" name="Google Shape;296;p24">
            <a:extLst>
              <a:ext uri="{FF2B5EF4-FFF2-40B4-BE49-F238E27FC236}">
                <a16:creationId xmlns:a16="http://schemas.microsoft.com/office/drawing/2014/main" id="{89EFE331-FEF2-B544-8D73-BAB7B772A3DA}"/>
              </a:ext>
            </a:extLst>
          </p:cNvPr>
          <p:cNvCxnSpPr/>
          <p:nvPr userDrawn="1"/>
        </p:nvCxnSpPr>
        <p:spPr>
          <a:xfrm>
            <a:off x="8085135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7" name="Google Shape;297;p24">
            <a:extLst>
              <a:ext uri="{FF2B5EF4-FFF2-40B4-BE49-F238E27FC236}">
                <a16:creationId xmlns:a16="http://schemas.microsoft.com/office/drawing/2014/main" id="{368AECC9-DA0F-8710-14C8-916742F289BB}"/>
              </a:ext>
            </a:extLst>
          </p:cNvPr>
          <p:cNvCxnSpPr/>
          <p:nvPr userDrawn="1"/>
        </p:nvCxnSpPr>
        <p:spPr>
          <a:xfrm>
            <a:off x="6283949" y="383372"/>
            <a:ext cx="1646806" cy="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38" name="Google Shape;68;p18">
            <a:extLst>
              <a:ext uri="{FF2B5EF4-FFF2-40B4-BE49-F238E27FC236}">
                <a16:creationId xmlns:a16="http://schemas.microsoft.com/office/drawing/2014/main" id="{0CDC00BA-5B43-0533-2030-895B869FF419}"/>
              </a:ext>
            </a:extLst>
          </p:cNvPr>
          <p:cNvSpPr txBox="1"/>
          <p:nvPr userDrawn="1"/>
        </p:nvSpPr>
        <p:spPr>
          <a:xfrm>
            <a:off x="8185812" y="37852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OPTIMISATION</a:t>
            </a:r>
            <a:endParaRPr/>
          </a:p>
        </p:txBody>
      </p:sp>
      <p:sp>
        <p:nvSpPr>
          <p:cNvPr id="39" name="Google Shape;69;p18">
            <a:extLst>
              <a:ext uri="{FF2B5EF4-FFF2-40B4-BE49-F238E27FC236}">
                <a16:creationId xmlns:a16="http://schemas.microsoft.com/office/drawing/2014/main" id="{7F42E856-CEB0-9B07-C1DB-86724C094635}"/>
              </a:ext>
            </a:extLst>
          </p:cNvPr>
          <p:cNvSpPr txBox="1"/>
          <p:nvPr userDrawn="1"/>
        </p:nvSpPr>
        <p:spPr>
          <a:xfrm>
            <a:off x="4569265" y="40645"/>
            <a:ext cx="1678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/>
          </a:p>
        </p:txBody>
      </p:sp>
      <p:sp>
        <p:nvSpPr>
          <p:cNvPr id="40" name="Google Shape;70;p18">
            <a:extLst>
              <a:ext uri="{FF2B5EF4-FFF2-40B4-BE49-F238E27FC236}">
                <a16:creationId xmlns:a16="http://schemas.microsoft.com/office/drawing/2014/main" id="{E6296718-9D92-C63C-7573-9E6078EAFF57}"/>
              </a:ext>
            </a:extLst>
          </p:cNvPr>
          <p:cNvSpPr txBox="1"/>
          <p:nvPr userDrawn="1"/>
        </p:nvSpPr>
        <p:spPr>
          <a:xfrm>
            <a:off x="2706704" y="50176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/>
          </a:p>
        </p:txBody>
      </p:sp>
      <p:sp>
        <p:nvSpPr>
          <p:cNvPr id="41" name="Google Shape;71;p18">
            <a:extLst>
              <a:ext uri="{FF2B5EF4-FFF2-40B4-BE49-F238E27FC236}">
                <a16:creationId xmlns:a16="http://schemas.microsoft.com/office/drawing/2014/main" id="{94CC8771-73E2-9EF6-E7F2-B5BDB902A28E}"/>
              </a:ext>
            </a:extLst>
          </p:cNvPr>
          <p:cNvSpPr txBox="1"/>
          <p:nvPr userDrawn="1"/>
        </p:nvSpPr>
        <p:spPr>
          <a:xfrm>
            <a:off x="9987376" y="3289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42" name="Google Shape;72;p18">
            <a:extLst>
              <a:ext uri="{FF2B5EF4-FFF2-40B4-BE49-F238E27FC236}">
                <a16:creationId xmlns:a16="http://schemas.microsoft.com/office/drawing/2014/main" id="{BED1DAE6-0485-6353-65F9-9A47E7219342}"/>
              </a:ext>
            </a:extLst>
          </p:cNvPr>
          <p:cNvSpPr txBox="1"/>
          <p:nvPr userDrawn="1"/>
        </p:nvSpPr>
        <p:spPr>
          <a:xfrm>
            <a:off x="6267824" y="62297"/>
            <a:ext cx="1886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BASE DE DONNEE</a:t>
            </a:r>
            <a:endParaRPr/>
          </a:p>
        </p:txBody>
      </p:sp>
      <p:sp>
        <p:nvSpPr>
          <p:cNvPr id="43" name="Google Shape;73;p18">
            <a:extLst>
              <a:ext uri="{FF2B5EF4-FFF2-40B4-BE49-F238E27FC236}">
                <a16:creationId xmlns:a16="http://schemas.microsoft.com/office/drawing/2014/main" id="{6DEB6BC6-38A0-FAC9-7825-8501F0B37C8A}"/>
              </a:ext>
            </a:extLst>
          </p:cNvPr>
          <p:cNvSpPr txBox="1"/>
          <p:nvPr userDrawn="1"/>
        </p:nvSpPr>
        <p:spPr>
          <a:xfrm>
            <a:off x="662130" y="40604"/>
            <a:ext cx="1678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NIRYO</a:t>
            </a:r>
            <a:endParaRPr/>
          </a:p>
        </p:txBody>
      </p:sp>
      <p:pic>
        <p:nvPicPr>
          <p:cNvPr id="44" name="Image 43" descr="Université de Bourgogne — Wikipédia">
            <a:extLst>
              <a:ext uri="{FF2B5EF4-FFF2-40B4-BE49-F238E27FC236}">
                <a16:creationId xmlns:a16="http://schemas.microsoft.com/office/drawing/2014/main" id="{71A3C308-F578-96B9-E3D7-E9196FD16FC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37" y="6412450"/>
            <a:ext cx="747993" cy="44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8" descr="Résultat d’images pour polytech dijon">
            <a:extLst>
              <a:ext uri="{FF2B5EF4-FFF2-40B4-BE49-F238E27FC236}">
                <a16:creationId xmlns:a16="http://schemas.microsoft.com/office/drawing/2014/main" id="{4629F43D-3813-3075-2E86-1EF4A813CE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4" y="6304945"/>
            <a:ext cx="1700289" cy="5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pied de page 7">
            <a:extLst>
              <a:ext uri="{FF2B5EF4-FFF2-40B4-BE49-F238E27FC236}">
                <a16:creationId xmlns:a16="http://schemas.microsoft.com/office/drawing/2014/main" id="{79B00C28-78B4-36E7-D440-027C0E114BA9}"/>
              </a:ext>
            </a:extLst>
          </p:cNvPr>
          <p:cNvSpPr txBox="1">
            <a:spLocks/>
          </p:cNvSpPr>
          <p:nvPr userDrawn="1"/>
        </p:nvSpPr>
        <p:spPr>
          <a:xfrm>
            <a:off x="3398403" y="6617330"/>
            <a:ext cx="5651330" cy="37570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>
                <a:solidFill>
                  <a:schemeClr val="tx2">
                    <a:lumMod val="10000"/>
                  </a:schemeClr>
                </a:solidFill>
              </a:rPr>
              <a:t>LY / LATTOUF/ BERGUIGA       PROJET-NYRIO 2    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8283660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2" name="Image 1" descr="Université de Bourgogne — Wikipédia">
            <a:extLst>
              <a:ext uri="{FF2B5EF4-FFF2-40B4-BE49-F238E27FC236}">
                <a16:creationId xmlns:a16="http://schemas.microsoft.com/office/drawing/2014/main" id="{A71A07A6-02A7-0FFA-982D-8342C590E06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37" y="6412450"/>
            <a:ext cx="747993" cy="44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8" descr="Résultat d’images pour polytech dijon">
            <a:extLst>
              <a:ext uri="{FF2B5EF4-FFF2-40B4-BE49-F238E27FC236}">
                <a16:creationId xmlns:a16="http://schemas.microsoft.com/office/drawing/2014/main" id="{552BE733-6FB9-04CB-4578-A8D36F5776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4" y="6304945"/>
            <a:ext cx="1700289" cy="5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pied de page 7">
            <a:extLst>
              <a:ext uri="{FF2B5EF4-FFF2-40B4-BE49-F238E27FC236}">
                <a16:creationId xmlns:a16="http://schemas.microsoft.com/office/drawing/2014/main" id="{BCA08384-40CD-A9A0-A12E-3804D2009CCE}"/>
              </a:ext>
            </a:extLst>
          </p:cNvPr>
          <p:cNvSpPr txBox="1">
            <a:spLocks/>
          </p:cNvSpPr>
          <p:nvPr userDrawn="1"/>
        </p:nvSpPr>
        <p:spPr>
          <a:xfrm>
            <a:off x="3634076" y="6579877"/>
            <a:ext cx="6459657" cy="37570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>
                <a:solidFill>
                  <a:schemeClr val="tx2">
                    <a:lumMod val="10000"/>
                  </a:schemeClr>
                </a:solidFill>
              </a:rPr>
              <a:t>LY / LATTOUF/ BERGUIGA       PROJET-NYRIO 2    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6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68592E-B79A-D393-C958-897419E35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114D2AA-E120-F39F-D814-3E34979FC97C}"/>
              </a:ext>
            </a:extLst>
          </p:cNvPr>
          <p:cNvSpPr txBox="1"/>
          <p:nvPr/>
        </p:nvSpPr>
        <p:spPr>
          <a:xfrm>
            <a:off x="245124" y="3047999"/>
            <a:ext cx="7569697" cy="236988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Réaliser par :  </a:t>
            </a:r>
            <a:r>
              <a:rPr lang="fr-FR" sz="28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fr-F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Brian Ly / Alain </a:t>
            </a:r>
            <a:r>
              <a:rPr lang="fr-FR" sz="2400" b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Lattouf</a:t>
            </a:r>
            <a:r>
              <a:rPr lang="fr-F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Anis </a:t>
            </a:r>
            <a:r>
              <a:rPr lang="fr-FR" sz="2400" b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Berguiga</a:t>
            </a:r>
            <a:endParaRPr lang="fr-FR" sz="24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16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- 4ème Année Cycle Ingénieur</a:t>
            </a:r>
          </a:p>
          <a:p>
            <a:endParaRPr lang="fr-FR" sz="16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           	- Spécialisation </a:t>
            </a:r>
            <a:r>
              <a:rPr lang="fr-FR" sz="2400" b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Cobotique</a:t>
            </a:r>
            <a:endParaRPr lang="fr-FR" sz="20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2000" b="1" i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-  Session 2023-2024</a:t>
            </a:r>
          </a:p>
        </p:txBody>
      </p:sp>
      <p:pic>
        <p:nvPicPr>
          <p:cNvPr id="9" name="Image 8" descr="Université de Bourgogne — Wikipédia">
            <a:extLst>
              <a:ext uri="{FF2B5EF4-FFF2-40B4-BE49-F238E27FC236}">
                <a16:creationId xmlns:a16="http://schemas.microsoft.com/office/drawing/2014/main" id="{4D67B012-06B4-BD0C-2A6A-B881E4CD1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50" y="5555896"/>
            <a:ext cx="1561381" cy="92316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651803-B498-F0AA-AE87-7015DCC55036}"/>
              </a:ext>
            </a:extLst>
          </p:cNvPr>
          <p:cNvSpPr/>
          <p:nvPr/>
        </p:nvSpPr>
        <p:spPr>
          <a:xfrm>
            <a:off x="285750" y="189622"/>
            <a:ext cx="11620500" cy="23391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54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ROBOT NIRYO II </a:t>
            </a:r>
          </a:p>
          <a:p>
            <a:r>
              <a:rPr lang="fr-FR" sz="54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PICK AND PLACE</a:t>
            </a:r>
          </a:p>
          <a:p>
            <a:r>
              <a:rPr lang="fr-FR" sz="54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DETECTION OBJECT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F4144B7-4DC4-D2F0-70D7-3FF22AD6EB42}"/>
              </a:ext>
            </a:extLst>
          </p:cNvPr>
          <p:cNvSpPr/>
          <p:nvPr/>
        </p:nvSpPr>
        <p:spPr>
          <a:xfrm rot="16200000">
            <a:off x="6868886" y="1323072"/>
            <a:ext cx="1329179" cy="39883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0B28E83-BCEE-5420-A858-8F31ED0CBA67}"/>
              </a:ext>
            </a:extLst>
          </p:cNvPr>
          <p:cNvSpPr/>
          <p:nvPr/>
        </p:nvSpPr>
        <p:spPr>
          <a:xfrm rot="20465627">
            <a:off x="7473054" y="445785"/>
            <a:ext cx="1196261" cy="3982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BE1E458-8F45-BC58-82E2-0AAAC31CB785}"/>
              </a:ext>
            </a:extLst>
          </p:cNvPr>
          <p:cNvSpPr/>
          <p:nvPr/>
        </p:nvSpPr>
        <p:spPr>
          <a:xfrm rot="1213250">
            <a:off x="8530372" y="342144"/>
            <a:ext cx="1196261" cy="3982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c plein 10">
            <a:extLst>
              <a:ext uri="{FF2B5EF4-FFF2-40B4-BE49-F238E27FC236}">
                <a16:creationId xmlns:a16="http://schemas.microsoft.com/office/drawing/2014/main" id="{DC39AC28-E4B3-9E37-92B5-1F9D4A99B2B9}"/>
              </a:ext>
            </a:extLst>
          </p:cNvPr>
          <p:cNvSpPr/>
          <p:nvPr/>
        </p:nvSpPr>
        <p:spPr>
          <a:xfrm>
            <a:off x="9233122" y="745651"/>
            <a:ext cx="766511" cy="989752"/>
          </a:xfrm>
          <a:prstGeom prst="blockArc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 descr="Centre Universitaire Condorcet - Portes Ouvertes Virtuelles">
            <a:extLst>
              <a:ext uri="{FF2B5EF4-FFF2-40B4-BE49-F238E27FC236}">
                <a16:creationId xmlns:a16="http://schemas.microsoft.com/office/drawing/2014/main" id="{D39D8B10-6F7B-C98D-247F-8D3228EADC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734" y="1126002"/>
            <a:ext cx="1191286" cy="122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CF43AE-3506-F90E-7BFC-F2D4A7F96F7B}"/>
              </a:ext>
            </a:extLst>
          </p:cNvPr>
          <p:cNvSpPr/>
          <p:nvPr/>
        </p:nvSpPr>
        <p:spPr>
          <a:xfrm>
            <a:off x="7043435" y="1960775"/>
            <a:ext cx="1018095" cy="5679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c plein 15">
            <a:extLst>
              <a:ext uri="{FF2B5EF4-FFF2-40B4-BE49-F238E27FC236}">
                <a16:creationId xmlns:a16="http://schemas.microsoft.com/office/drawing/2014/main" id="{B66DCEDD-9FB0-E19A-7EE8-657175C1770E}"/>
              </a:ext>
            </a:extLst>
          </p:cNvPr>
          <p:cNvSpPr/>
          <p:nvPr/>
        </p:nvSpPr>
        <p:spPr>
          <a:xfrm>
            <a:off x="8868836" y="742056"/>
            <a:ext cx="1430687" cy="989752"/>
          </a:xfrm>
          <a:prstGeom prst="blockArc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7" name="Image 16" descr="Centre Universitaire Condorcet - Portes Ouvertes Virtuelles">
            <a:extLst>
              <a:ext uri="{FF2B5EF4-FFF2-40B4-BE49-F238E27FC236}">
                <a16:creationId xmlns:a16="http://schemas.microsoft.com/office/drawing/2014/main" id="{30DE0B4C-6B24-5EF2-6747-B74E442F7E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58" y="4691614"/>
            <a:ext cx="1191286" cy="122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Résultat d’images pour polytech dijon">
            <a:extLst>
              <a:ext uri="{FF2B5EF4-FFF2-40B4-BE49-F238E27FC236}">
                <a16:creationId xmlns:a16="http://schemas.microsoft.com/office/drawing/2014/main" id="{FE5BBAA2-A359-2A7F-D662-25863F58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840" y="5621285"/>
            <a:ext cx="2652426" cy="85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9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16B0A3-F420-8E40-5167-BA4CEDB5E1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2057400" y="62039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800" b="1" smtClean="0"/>
              <a:t>10</a:t>
            </a:fld>
            <a:endParaRPr lang="fr-FR" sz="1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2B6ED-CDBA-4222-3C66-722212E9650F}"/>
              </a:ext>
            </a:extLst>
          </p:cNvPr>
          <p:cNvSpPr txBox="1"/>
          <p:nvPr/>
        </p:nvSpPr>
        <p:spPr>
          <a:xfrm>
            <a:off x="887791" y="2056527"/>
            <a:ext cx="5776212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n-US" sz="2000">
                <a:cs typeface="Arial"/>
              </a:rPr>
              <a:t>Detection/distinction des </a:t>
            </a:r>
            <a:r>
              <a:rPr lang="en-US" sz="2000" err="1">
                <a:cs typeface="Arial"/>
              </a:rPr>
              <a:t>formes</a:t>
            </a:r>
            <a:r>
              <a:rPr lang="en-US" sz="2000">
                <a:cs typeface="Arial"/>
              </a:rPr>
              <a:t> et  couleurs</a:t>
            </a:r>
            <a:endParaRPr lang="en-US"/>
          </a:p>
          <a:p>
            <a:pPr marL="285750" indent="-285750">
              <a:buFont typeface="Calibri"/>
              <a:buChar char="-"/>
            </a:pPr>
            <a:endParaRPr lang="en-US" sz="32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32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32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320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2E118-8CBC-C0CE-AA4B-8262DB111FDF}"/>
              </a:ext>
            </a:extLst>
          </p:cNvPr>
          <p:cNvSpPr txBox="1"/>
          <p:nvPr/>
        </p:nvSpPr>
        <p:spPr>
          <a:xfrm>
            <a:off x="968544" y="1402081"/>
            <a:ext cx="61996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/>
            <a:r>
              <a:rPr lang="en-US" sz="3200" err="1">
                <a:cs typeface="Arial"/>
              </a:rPr>
              <a:t>Problématique</a:t>
            </a:r>
            <a:r>
              <a:rPr lang="en-US" sz="3200">
                <a:cs typeface="Arial"/>
              </a:rPr>
              <a:t> </a:t>
            </a:r>
            <a:r>
              <a:rPr lang="en-US" sz="3200" err="1">
                <a:cs typeface="Arial"/>
              </a:rPr>
              <a:t>rencontrée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51434-D93C-F224-71C2-DC330FDCB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35" t="7815" r="12708" b="-1556"/>
          <a:stretch/>
        </p:blipFill>
        <p:spPr>
          <a:xfrm>
            <a:off x="9234155" y="2552702"/>
            <a:ext cx="2623137" cy="3246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8FCA7A-25E1-B98D-A8C5-753CED36D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6" y="2620772"/>
            <a:ext cx="2623138" cy="3240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3DCC2-E4DD-66C0-DBA9-B1DC54E4F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781" y="3465473"/>
            <a:ext cx="4594033" cy="155095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CD2C93-B3C7-F6E3-A6B1-9FBA48D9CAF5}"/>
              </a:ext>
            </a:extLst>
          </p:cNvPr>
          <p:cNvSpPr/>
          <p:nvPr/>
        </p:nvSpPr>
        <p:spPr>
          <a:xfrm>
            <a:off x="3245792" y="4240951"/>
            <a:ext cx="584200" cy="241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E106488-CC33-D5AD-9600-686DD5B660D8}"/>
              </a:ext>
            </a:extLst>
          </p:cNvPr>
          <p:cNvSpPr/>
          <p:nvPr/>
        </p:nvSpPr>
        <p:spPr>
          <a:xfrm>
            <a:off x="8564166" y="4240951"/>
            <a:ext cx="584200" cy="241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16B0A3-F420-8E40-5167-BA4CEDB5E1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2057400" y="62039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800" b="1" smtClean="0"/>
              <a:t>11</a:t>
            </a:fld>
            <a:endParaRPr lang="fr-FR" sz="1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2E118-8CBC-C0CE-AA4B-8262DB111FDF}"/>
              </a:ext>
            </a:extLst>
          </p:cNvPr>
          <p:cNvSpPr txBox="1"/>
          <p:nvPr/>
        </p:nvSpPr>
        <p:spPr>
          <a:xfrm>
            <a:off x="3199377" y="1351214"/>
            <a:ext cx="61996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/>
            <a:r>
              <a:rPr lang="en-US" sz="3200" u="sng">
                <a:cs typeface="Arial"/>
              </a:rPr>
              <a:t>Mise </a:t>
            </a:r>
            <a:r>
              <a:rPr lang="en-US" sz="3200" u="sng" err="1">
                <a:cs typeface="Arial"/>
              </a:rPr>
              <a:t>en</a:t>
            </a:r>
            <a:r>
              <a:rPr lang="en-US" sz="3200" u="sng">
                <a:cs typeface="Arial"/>
              </a:rPr>
              <a:t> service </a:t>
            </a:r>
          </a:p>
        </p:txBody>
      </p:sp>
      <p:pic>
        <p:nvPicPr>
          <p:cNvPr id="7" name="Vidéo sans titre ‐ Réalisée avec Clipchamp">
            <a:hlinkClick r:id="" action="ppaction://media"/>
            <a:extLst>
              <a:ext uri="{FF2B5EF4-FFF2-40B4-BE49-F238E27FC236}">
                <a16:creationId xmlns:a16="http://schemas.microsoft.com/office/drawing/2014/main" id="{0A216F4C-C2B9-E610-DFF2-6B2B04722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001" y="1935989"/>
            <a:ext cx="7252398" cy="41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9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F416B0A3-F420-8E40-5167-BA4CEDB5E14E}"/>
              </a:ext>
            </a:extLst>
          </p:cNvPr>
          <p:cNvSpPr txBox="1">
            <a:spLocks/>
          </p:cNvSpPr>
          <p:nvPr/>
        </p:nvSpPr>
        <p:spPr>
          <a:xfrm>
            <a:off x="-2057400" y="6203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1800" b="1" smtClean="0"/>
              <a:pPr/>
              <a:t>12</a:t>
            </a:fld>
            <a:endParaRPr lang="fr-FR" sz="18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78870-0928-E270-C31E-49157687CE12}"/>
              </a:ext>
            </a:extLst>
          </p:cNvPr>
          <p:cNvSpPr txBox="1"/>
          <p:nvPr/>
        </p:nvSpPr>
        <p:spPr>
          <a:xfrm>
            <a:off x="1142002" y="1836785"/>
            <a:ext cx="39390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/>
            <a:r>
              <a:rPr lang="en-US" sz="3200" u="sng">
                <a:cs typeface="Arial"/>
              </a:rPr>
              <a:t>Base de données</a:t>
            </a:r>
            <a:endParaRPr lang="en-US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F95E2-13E7-C00F-0D37-1AA6320B48F4}"/>
              </a:ext>
            </a:extLst>
          </p:cNvPr>
          <p:cNvSpPr txBox="1"/>
          <p:nvPr/>
        </p:nvSpPr>
        <p:spPr>
          <a:xfrm>
            <a:off x="685800" y="2931082"/>
            <a:ext cx="393904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n-US" sz="2400" err="1">
                <a:cs typeface="Arial"/>
              </a:rPr>
              <a:t>Contenu</a:t>
            </a:r>
            <a:r>
              <a:rPr lang="en-US" sz="2400">
                <a:cs typeface="Arial"/>
              </a:rPr>
              <a:t> de la base de données</a:t>
            </a:r>
          </a:p>
          <a:p>
            <a:pPr marL="457200" indent="-457200">
              <a:buFont typeface="Calibri"/>
              <a:buChar char="-"/>
            </a:pPr>
            <a:endParaRPr lang="en-US" sz="2400"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en-US" sz="2400" err="1">
                <a:cs typeface="Arial"/>
              </a:rPr>
              <a:t>Utilité</a:t>
            </a:r>
            <a:r>
              <a:rPr lang="en-US" sz="2400">
                <a:cs typeface="Arial"/>
              </a:rPr>
              <a:t> de la base données</a:t>
            </a:r>
          </a:p>
        </p:txBody>
      </p:sp>
      <p:pic>
        <p:nvPicPr>
          <p:cNvPr id="7" name="Picture 1" descr="SQL Vs NoSQL: What's The Difference? //Go With Code/, 48% OFF">
            <a:extLst>
              <a:ext uri="{FF2B5EF4-FFF2-40B4-BE49-F238E27FC236}">
                <a16:creationId xmlns:a16="http://schemas.microsoft.com/office/drawing/2014/main" id="{7CA6433E-4039-2882-F25B-1F0FA37A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1834243"/>
            <a:ext cx="3632199" cy="1906814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48B7818-949E-437E-B863-7EA19375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4068580"/>
            <a:ext cx="5143500" cy="188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10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F9E5D08B-88C2-6731-55B1-68259086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96" y="1391641"/>
            <a:ext cx="3657644" cy="2040929"/>
          </a:xfrm>
          <a:prstGeom prst="rect">
            <a:avLst/>
          </a:prstGeom>
        </p:spPr>
      </p:pic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E7F15BA4-8C29-2CB8-8F4E-C201D480EC53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13</a:t>
            </a:fld>
            <a:endParaRPr lang="fr-FR" sz="2000" b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973CF8-C383-3B00-9F47-F46D8203CE17}"/>
              </a:ext>
            </a:extLst>
          </p:cNvPr>
          <p:cNvSpPr txBox="1"/>
          <p:nvPr/>
        </p:nvSpPr>
        <p:spPr>
          <a:xfrm>
            <a:off x="3050147" y="4896119"/>
            <a:ext cx="61775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>
                <a:latin typeface="Söhne"/>
                <a:cs typeface="Arial"/>
              </a:rPr>
              <a:t>Detection de </a:t>
            </a:r>
            <a:r>
              <a:rPr lang="en-US" sz="2400" b="1" err="1">
                <a:latin typeface="Söhne"/>
                <a:cs typeface="Arial"/>
              </a:rPr>
              <a:t>fraude</a:t>
            </a:r>
            <a:endParaRPr lang="fr-FR" sz="2400" b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E3379B7-70DB-3266-3409-57E41928E4EE}"/>
              </a:ext>
            </a:extLst>
          </p:cNvPr>
          <p:cNvSpPr txBox="1"/>
          <p:nvPr/>
        </p:nvSpPr>
        <p:spPr>
          <a:xfrm>
            <a:off x="3050146" y="3865809"/>
            <a:ext cx="61775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err="1">
                <a:latin typeface="Söhne"/>
                <a:cs typeface="Arial"/>
              </a:rPr>
              <a:t>Numérisation</a:t>
            </a:r>
            <a:r>
              <a:rPr lang="en-US" sz="2400" b="1">
                <a:latin typeface="Söhne"/>
                <a:cs typeface="Arial"/>
              </a:rPr>
              <a:t> de documents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3D8EB9-40FC-9A5D-68EA-458F9F071995}"/>
              </a:ext>
            </a:extLst>
          </p:cNvPr>
          <p:cNvSpPr txBox="1"/>
          <p:nvPr/>
        </p:nvSpPr>
        <p:spPr>
          <a:xfrm>
            <a:off x="3050147" y="4327301"/>
            <a:ext cx="61775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err="1">
                <a:latin typeface="Söhne"/>
                <a:cs typeface="Arial"/>
              </a:rPr>
              <a:t>Traduction</a:t>
            </a:r>
            <a:r>
              <a:rPr lang="en-US" sz="2400" b="1">
                <a:latin typeface="Söhne"/>
                <a:cs typeface="Arial"/>
              </a:rPr>
              <a:t> </a:t>
            </a:r>
            <a:r>
              <a:rPr lang="en-US" sz="2400" b="1" err="1">
                <a:latin typeface="Söhne"/>
                <a:cs typeface="Arial"/>
              </a:rPr>
              <a:t>automatique</a:t>
            </a:r>
          </a:p>
        </p:txBody>
      </p:sp>
    </p:spTree>
    <p:extLst>
      <p:ext uri="{BB962C8B-B14F-4D97-AF65-F5344CB8AC3E}">
        <p14:creationId xmlns:p14="http://schemas.microsoft.com/office/powerpoint/2010/main" val="302540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E7F15BA4-8C29-2CB8-8F4E-C201D480EC53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14</a:t>
            </a:fld>
            <a:endParaRPr lang="fr-FR" sz="2000" b="1"/>
          </a:p>
        </p:txBody>
      </p:sp>
      <p:pic>
        <p:nvPicPr>
          <p:cNvPr id="9" name="Image 8" descr="Une image contenant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600FD067-34AE-E3CE-2F88-2C281AE9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402347"/>
            <a:ext cx="2250180" cy="2204722"/>
          </a:xfrm>
          <a:prstGeom prst="rect">
            <a:avLst/>
          </a:prstGeom>
        </p:spPr>
      </p:pic>
      <p:pic>
        <p:nvPicPr>
          <p:cNvPr id="15" name="Image 14" descr="Une image contenant cercle, diagramme, ligne, conception&#10;&#10;Description générée automatiquement">
            <a:extLst>
              <a:ext uri="{FF2B5EF4-FFF2-40B4-BE49-F238E27FC236}">
                <a16:creationId xmlns:a16="http://schemas.microsoft.com/office/drawing/2014/main" id="{B8925BBA-1E51-5990-73F3-777F3ECF5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2" t="2211" r="1"/>
          <a:stretch/>
        </p:blipFill>
        <p:spPr>
          <a:xfrm>
            <a:off x="362310" y="1342835"/>
            <a:ext cx="3721065" cy="228686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5DBBE96-4789-E4C7-A0BD-3E470082BE4C}"/>
              </a:ext>
            </a:extLst>
          </p:cNvPr>
          <p:cNvSpPr txBox="1"/>
          <p:nvPr/>
        </p:nvSpPr>
        <p:spPr>
          <a:xfrm>
            <a:off x="8106177" y="4271786"/>
            <a:ext cx="37520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  <a:ea typeface="Calibri"/>
                <a:cs typeface="Arial"/>
              </a:rPr>
              <a:t>lls</a:t>
            </a:r>
            <a:r>
              <a:rPr lang="en-US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visent</a:t>
            </a:r>
            <a:r>
              <a:rPr lang="en-US">
                <a:latin typeface="Calibri"/>
                <a:ea typeface="Calibri"/>
                <a:cs typeface="Arial"/>
              </a:rPr>
              <a:t> à </a:t>
            </a:r>
            <a:r>
              <a:rPr lang="en-US" err="1">
                <a:latin typeface="Calibri"/>
                <a:ea typeface="Calibri"/>
                <a:cs typeface="Arial"/>
              </a:rPr>
              <a:t>trouver</a:t>
            </a:r>
            <a:r>
              <a:rPr lang="en-US">
                <a:latin typeface="Calibri"/>
                <a:ea typeface="Calibri"/>
                <a:cs typeface="Arial"/>
              </a:rPr>
              <a:t> un </a:t>
            </a:r>
            <a:r>
              <a:rPr lang="en-US" err="1">
                <a:latin typeface="Calibri"/>
                <a:ea typeface="Calibri"/>
                <a:cs typeface="Arial"/>
              </a:rPr>
              <a:t>hyperplan</a:t>
            </a:r>
            <a:r>
              <a:rPr lang="en-US">
                <a:latin typeface="Calibri"/>
                <a:ea typeface="Calibri"/>
                <a:cs typeface="Arial"/>
              </a:rPr>
              <a:t> qui </a:t>
            </a:r>
            <a:r>
              <a:rPr lang="en-US" err="1">
                <a:latin typeface="Calibri"/>
                <a:ea typeface="Calibri"/>
                <a:cs typeface="Arial"/>
              </a:rPr>
              <a:t>sépare</a:t>
            </a:r>
            <a:r>
              <a:rPr lang="en-US">
                <a:latin typeface="Calibri"/>
                <a:ea typeface="Calibri"/>
                <a:cs typeface="Arial"/>
              </a:rPr>
              <a:t> au </a:t>
            </a:r>
            <a:r>
              <a:rPr lang="en-US" err="1">
                <a:latin typeface="Calibri"/>
                <a:ea typeface="Calibri"/>
                <a:cs typeface="Arial"/>
              </a:rPr>
              <a:t>mieux</a:t>
            </a:r>
            <a:r>
              <a:rPr lang="en-US">
                <a:latin typeface="Calibri"/>
                <a:ea typeface="Calibri"/>
                <a:cs typeface="Arial"/>
              </a:rPr>
              <a:t> les données </a:t>
            </a:r>
            <a:r>
              <a:rPr lang="en-US" err="1">
                <a:latin typeface="Calibri"/>
                <a:ea typeface="Calibri"/>
                <a:cs typeface="Arial"/>
              </a:rPr>
              <a:t>en</a:t>
            </a:r>
            <a:r>
              <a:rPr lang="en-US">
                <a:latin typeface="Calibri"/>
                <a:ea typeface="Calibri"/>
                <a:cs typeface="Arial"/>
              </a:rPr>
              <a:t> classes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A50D47-366E-3D3B-3F3A-3DF48963E039}"/>
              </a:ext>
            </a:extLst>
          </p:cNvPr>
          <p:cNvSpPr txBox="1"/>
          <p:nvPr/>
        </p:nvSpPr>
        <p:spPr>
          <a:xfrm>
            <a:off x="485092" y="4314836"/>
            <a:ext cx="347550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ea typeface="Calibri"/>
                <a:cs typeface="Calibri"/>
              </a:rPr>
              <a:t>Les CNN, ou </a:t>
            </a:r>
            <a:r>
              <a:rPr lang="fr-FR" err="1">
                <a:latin typeface="Calibri"/>
                <a:ea typeface="Calibri"/>
                <a:cs typeface="Calibri"/>
              </a:rPr>
              <a:t>Convolutional</a:t>
            </a:r>
            <a:r>
              <a:rPr lang="fr-FR">
                <a:latin typeface="Calibri"/>
                <a:ea typeface="Calibri"/>
                <a:cs typeface="Calibri"/>
              </a:rPr>
              <a:t> Neural Networks, sont des architectures de réseaux de neurones utilisés pour la segmentation et la reconnaissance d'images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B62FE2E-8F6D-01E6-CEEA-D32CC3E2C783}"/>
              </a:ext>
            </a:extLst>
          </p:cNvPr>
          <p:cNvSpPr txBox="1"/>
          <p:nvPr/>
        </p:nvSpPr>
        <p:spPr>
          <a:xfrm>
            <a:off x="9418321" y="3686088"/>
            <a:ext cx="8097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 SVM</a:t>
            </a:r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6BDC35-862E-78B9-5FC4-5EE935AAA8F5}"/>
              </a:ext>
            </a:extLst>
          </p:cNvPr>
          <p:cNvSpPr txBox="1"/>
          <p:nvPr/>
        </p:nvSpPr>
        <p:spPr>
          <a:xfrm>
            <a:off x="4724400" y="36296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u="sng" err="1">
                <a:cs typeface="Arial"/>
              </a:rPr>
              <a:t>pytesseract</a:t>
            </a:r>
            <a:r>
              <a:rPr lang="fr-FR" u="sng">
                <a:cs typeface="Arial"/>
              </a:rPr>
              <a:t> </a:t>
            </a:r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5E1A58A-69C2-A14A-74AE-EE9B56E9DEF6}"/>
              </a:ext>
            </a:extLst>
          </p:cNvPr>
          <p:cNvSpPr txBox="1"/>
          <p:nvPr/>
        </p:nvSpPr>
        <p:spPr>
          <a:xfrm>
            <a:off x="1217395" y="362969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cs typeface="Arial"/>
              </a:rPr>
              <a:t>CNN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F94CDE-41CA-FBD0-8EDB-2BB17787CC62}"/>
              </a:ext>
            </a:extLst>
          </p:cNvPr>
          <p:cNvSpPr txBox="1"/>
          <p:nvPr/>
        </p:nvSpPr>
        <p:spPr>
          <a:xfrm>
            <a:off x="4237095" y="4308052"/>
            <a:ext cx="34837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latin typeface="Calibri"/>
                <a:ea typeface="Söhne"/>
                <a:cs typeface="Söhne"/>
              </a:rPr>
              <a:t>Pytesseract</a:t>
            </a:r>
            <a:r>
              <a:rPr lang="fr-FR">
                <a:latin typeface="Calibri"/>
                <a:ea typeface="Söhne"/>
                <a:cs typeface="Söhne"/>
              </a:rPr>
              <a:t> est une bibliothèque Python open source utilise pour OCR</a:t>
            </a:r>
          </a:p>
          <a:p>
            <a:r>
              <a:rPr lang="fr-FR">
                <a:latin typeface="Calibri"/>
                <a:ea typeface="Calibri"/>
                <a:cs typeface="Calibri"/>
              </a:rPr>
              <a:t>Ce moteur à été </a:t>
            </a:r>
            <a:r>
              <a:rPr lang="fr-FR" err="1">
                <a:latin typeface="Calibri"/>
                <a:ea typeface="Calibri"/>
                <a:cs typeface="Calibri"/>
              </a:rPr>
              <a:t>developpé</a:t>
            </a:r>
            <a:r>
              <a:rPr lang="fr-FR">
                <a:latin typeface="Calibri"/>
                <a:ea typeface="Calibri"/>
                <a:cs typeface="Calibri"/>
              </a:rPr>
              <a:t> par google</a:t>
            </a:r>
          </a:p>
        </p:txBody>
      </p:sp>
      <p:pic>
        <p:nvPicPr>
          <p:cNvPr id="3" name="Image 2" descr="Une image contenant symbole, clipart, conception&#10;&#10;Description générée automatiquement">
            <a:extLst>
              <a:ext uri="{FF2B5EF4-FFF2-40B4-BE49-F238E27FC236}">
                <a16:creationId xmlns:a16="http://schemas.microsoft.com/office/drawing/2014/main" id="{4B984BDB-12AB-1091-36FC-ABA088A74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232" y="1136196"/>
            <a:ext cx="2246558" cy="23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4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CF3F191F-BC0E-BD9A-F233-A0002CDB4626}"/>
              </a:ext>
            </a:extLst>
          </p:cNvPr>
          <p:cNvSpPr txBox="1">
            <a:spLocks/>
          </p:cNvSpPr>
          <p:nvPr/>
        </p:nvSpPr>
        <p:spPr>
          <a:xfrm>
            <a:off x="181813" y="6273605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15</a:t>
            </a:fld>
            <a:endParaRPr lang="fr-FR" sz="2000" b="1"/>
          </a:p>
        </p:txBody>
      </p:sp>
      <p:pic>
        <p:nvPicPr>
          <p:cNvPr id="14" name="Image 13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E2F38153-9C7B-190E-5B3D-361CDA15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85" y="1589399"/>
            <a:ext cx="8921630" cy="43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0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cercle, diagramme, ligne, conception&#10;&#10;Description générée automatiquement">
            <a:extLst>
              <a:ext uri="{FF2B5EF4-FFF2-40B4-BE49-F238E27FC236}">
                <a16:creationId xmlns:a16="http://schemas.microsoft.com/office/drawing/2014/main" id="{543651D2-6AF8-9003-0080-B891156DB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8" y="2442908"/>
            <a:ext cx="4351132" cy="2678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24A4C0-D455-8EB0-FD18-6C3BB0379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06" y="2442908"/>
            <a:ext cx="5692440" cy="6426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2E0396-4CDF-8149-A07A-CD6B35A5A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906" y="4397707"/>
            <a:ext cx="5686758" cy="646529"/>
          </a:xfrm>
          <a:prstGeom prst="rect">
            <a:avLst/>
          </a:prstGeom>
        </p:spPr>
      </p:pic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CF3F191F-BC0E-BD9A-F233-A0002CDB4626}"/>
              </a:ext>
            </a:extLst>
          </p:cNvPr>
          <p:cNvSpPr txBox="1">
            <a:spLocks/>
          </p:cNvSpPr>
          <p:nvPr/>
        </p:nvSpPr>
        <p:spPr>
          <a:xfrm>
            <a:off x="181813" y="6273605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16</a:t>
            </a:fld>
            <a:endParaRPr lang="fr-FR" sz="2000" b="1"/>
          </a:p>
        </p:txBody>
      </p:sp>
      <p:sp>
        <p:nvSpPr>
          <p:cNvPr id="15" name="ZoneTexte 5">
            <a:extLst>
              <a:ext uri="{FF2B5EF4-FFF2-40B4-BE49-F238E27FC236}">
                <a16:creationId xmlns:a16="http://schemas.microsoft.com/office/drawing/2014/main" id="{4AFC729E-23C8-20A8-1683-1C5E39BBCA31}"/>
              </a:ext>
            </a:extLst>
          </p:cNvPr>
          <p:cNvSpPr txBox="1"/>
          <p:nvPr/>
        </p:nvSpPr>
        <p:spPr>
          <a:xfrm>
            <a:off x="5665621" y="1946831"/>
            <a:ext cx="3913372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cs typeface="Arial"/>
              </a:rPr>
              <a:t>Temps d'entrainement modèle</a:t>
            </a:r>
            <a:endParaRPr lang="fr-FR" sz="2000"/>
          </a:p>
        </p:txBody>
      </p:sp>
      <p:sp>
        <p:nvSpPr>
          <p:cNvPr id="16" name="ZoneTexte 5">
            <a:extLst>
              <a:ext uri="{FF2B5EF4-FFF2-40B4-BE49-F238E27FC236}">
                <a16:creationId xmlns:a16="http://schemas.microsoft.com/office/drawing/2014/main" id="{4AFC729E-23C8-20A8-1683-1C5E39BBCA31}"/>
              </a:ext>
            </a:extLst>
          </p:cNvPr>
          <p:cNvSpPr txBox="1"/>
          <p:nvPr/>
        </p:nvSpPr>
        <p:spPr>
          <a:xfrm>
            <a:off x="5663277" y="3784503"/>
            <a:ext cx="3913372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cs typeface="Arial"/>
              </a:rPr>
              <a:t>Précision du modèle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B0EB157-A1B4-4068-FEA3-4CBDDBD87245}"/>
              </a:ext>
            </a:extLst>
          </p:cNvPr>
          <p:cNvSpPr txBox="1"/>
          <p:nvPr/>
        </p:nvSpPr>
        <p:spPr>
          <a:xfrm>
            <a:off x="1305870" y="173342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u="sng">
                <a:cs typeface="Arial"/>
              </a:rPr>
              <a:t>CNN</a:t>
            </a:r>
            <a:endParaRPr lang="fr-FR" sz="2400" u="sng"/>
          </a:p>
        </p:txBody>
      </p:sp>
    </p:spTree>
    <p:extLst>
      <p:ext uri="{BB962C8B-B14F-4D97-AF65-F5344CB8AC3E}">
        <p14:creationId xmlns:p14="http://schemas.microsoft.com/office/powerpoint/2010/main" val="424701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371874FC-9BA6-CA07-54B9-EF0D5263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67" y="2141956"/>
            <a:ext cx="3410540" cy="3363038"/>
          </a:xfrm>
          <a:prstGeom prst="rect">
            <a:avLst/>
          </a:prstGeom>
        </p:spPr>
      </p:pic>
      <p:pic>
        <p:nvPicPr>
          <p:cNvPr id="9" name="Image 8" descr="Une image contenant capture d’écran, texte, noir, Police&#10;&#10;Description générée automatiquement">
            <a:extLst>
              <a:ext uri="{FF2B5EF4-FFF2-40B4-BE49-F238E27FC236}">
                <a16:creationId xmlns:a16="http://schemas.microsoft.com/office/drawing/2014/main" id="{417915FC-AFA0-584F-2FE3-E1AF0B64F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133" y="2926018"/>
            <a:ext cx="6086928" cy="67415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C8ADA2A-7DF8-635C-D2E4-0E7B161FD655}"/>
              </a:ext>
            </a:extLst>
          </p:cNvPr>
          <p:cNvSpPr txBox="1"/>
          <p:nvPr/>
        </p:nvSpPr>
        <p:spPr>
          <a:xfrm>
            <a:off x="6096000" y="3742559"/>
            <a:ext cx="39133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cs typeface="Arial"/>
              </a:rPr>
              <a:t>Précisions du modèle</a:t>
            </a:r>
            <a:endParaRPr lang="fr-FR" sz="2000"/>
          </a:p>
        </p:txBody>
      </p:sp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7138A6E0-A6A7-7560-E931-28CF3FAF6F18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17</a:t>
            </a:fld>
            <a:endParaRPr lang="fr-FR" sz="2000" b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642A13-1CAA-741A-39CD-81F534E6CD60}"/>
              </a:ext>
            </a:extLst>
          </p:cNvPr>
          <p:cNvSpPr txBox="1"/>
          <p:nvPr/>
        </p:nvSpPr>
        <p:spPr>
          <a:xfrm>
            <a:off x="1696612" y="1484611"/>
            <a:ext cx="28997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u="sng">
                <a:cs typeface="Arial"/>
              </a:rPr>
              <a:t>SVM</a:t>
            </a:r>
            <a:endParaRPr lang="fr-FR" sz="2400" u="sng">
              <a:ea typeface="+mn-lt"/>
              <a:cs typeface="+mn-lt"/>
            </a:endParaRPr>
          </a:p>
          <a:p>
            <a:endParaRPr lang="fr-FR">
              <a:cs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FBBF4F-80A9-7EE5-6AE9-D7B1E36EB2E0}"/>
              </a:ext>
            </a:extLst>
          </p:cNvPr>
          <p:cNvSpPr txBox="1"/>
          <p:nvPr/>
        </p:nvSpPr>
        <p:spPr>
          <a:xfrm>
            <a:off x="6096000" y="2303470"/>
            <a:ext cx="39133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cs typeface="Arial"/>
              </a:rPr>
              <a:t>Temps d'entrainement modèle</a:t>
            </a:r>
            <a:endParaRPr lang="fr-FR" sz="2000"/>
          </a:p>
        </p:txBody>
      </p:sp>
      <p:pic>
        <p:nvPicPr>
          <p:cNvPr id="13" name="Image 12" descr="Une image contenant texte, Police, capture d’écran, Graphique&#10;&#10;Description générée automatiquement">
            <a:extLst>
              <a:ext uri="{FF2B5EF4-FFF2-40B4-BE49-F238E27FC236}">
                <a16:creationId xmlns:a16="http://schemas.microsoft.com/office/drawing/2014/main" id="{F9FDEA5F-3D01-05E7-3050-BD34ADB8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612" y="4308838"/>
            <a:ext cx="6079972" cy="6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36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E7F15BA4-8C29-2CB8-8F4E-C201D480EC53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18</a:t>
            </a:fld>
            <a:endParaRPr lang="fr-FR" sz="2000" b="1"/>
          </a:p>
        </p:txBody>
      </p:sp>
      <p:pic>
        <p:nvPicPr>
          <p:cNvPr id="3" name="Image 2" descr="Une image contenant Rectangle, cadre photo, capture d’écran, prise&#10;&#10;Description générée automatiquement">
            <a:extLst>
              <a:ext uri="{FF2B5EF4-FFF2-40B4-BE49-F238E27FC236}">
                <a16:creationId xmlns:a16="http://schemas.microsoft.com/office/drawing/2014/main" id="{92DB22DB-2502-FDDB-3124-94477C0D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2"/>
          <a:stretch/>
        </p:blipFill>
        <p:spPr>
          <a:xfrm>
            <a:off x="480767" y="1954666"/>
            <a:ext cx="3947853" cy="34774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7DD6A59-3029-77BF-9B7F-09BCBCC3B04A}"/>
              </a:ext>
            </a:extLst>
          </p:cNvPr>
          <p:cNvSpPr txBox="1"/>
          <p:nvPr/>
        </p:nvSpPr>
        <p:spPr>
          <a:xfrm>
            <a:off x="4119099" y="1316943"/>
            <a:ext cx="41851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u="sng">
                <a:ea typeface="+mn-lt"/>
                <a:cs typeface="+mn-lt"/>
              </a:rPr>
              <a:t>Anciennes Image de travail</a:t>
            </a:r>
          </a:p>
          <a:p>
            <a:endParaRPr lang="fr-FR">
              <a:cs typeface="Arial"/>
            </a:endParaRPr>
          </a:p>
        </p:txBody>
      </p:sp>
      <p:pic>
        <p:nvPicPr>
          <p:cNvPr id="9" name="Image 8" descr="Une image contenant texte, Rectangle, croquis, enveloppe&#10;&#10;Description générée automatiquement">
            <a:extLst>
              <a:ext uri="{FF2B5EF4-FFF2-40B4-BE49-F238E27FC236}">
                <a16:creationId xmlns:a16="http://schemas.microsoft.com/office/drawing/2014/main" id="{A0B63708-0394-D107-843F-AF68BDB4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67" y="1954666"/>
            <a:ext cx="3311585" cy="3272674"/>
          </a:xfrm>
          <a:prstGeom prst="rect">
            <a:avLst/>
          </a:prstGeom>
        </p:spPr>
      </p:pic>
      <p:pic>
        <p:nvPicPr>
          <p:cNvPr id="13" name="Image 12" descr="Une image contenant texte, capture d’écran, Rectangle, enveloppe&#10;&#10;Description générée automatiquement">
            <a:extLst>
              <a:ext uri="{FF2B5EF4-FFF2-40B4-BE49-F238E27FC236}">
                <a16:creationId xmlns:a16="http://schemas.microsoft.com/office/drawing/2014/main" id="{0B1B7AB8-7452-F89B-AC60-560FB2CB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967" y="1954666"/>
            <a:ext cx="3311585" cy="334004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3FC66F2-E9D5-B831-3281-BED41CC9CD8A}"/>
              </a:ext>
            </a:extLst>
          </p:cNvPr>
          <p:cNvSpPr txBox="1"/>
          <p:nvPr/>
        </p:nvSpPr>
        <p:spPr>
          <a:xfrm>
            <a:off x="3734671" y="5710019"/>
            <a:ext cx="47226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Non adapté  trop de bruit sur les contours</a:t>
            </a:r>
          </a:p>
          <a:p>
            <a:endParaRPr lang="fr-F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53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E7F15BA4-8C29-2CB8-8F4E-C201D480EC53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19</a:t>
            </a:fld>
            <a:endParaRPr lang="fr-FR" sz="2000" b="1"/>
          </a:p>
        </p:txBody>
      </p:sp>
      <p:pic>
        <p:nvPicPr>
          <p:cNvPr id="3" name="Image 2" descr="Une image contenant Rectangle, cadre photo, capture d’écran, prise&#10;&#10;Description générée automatiquement">
            <a:extLst>
              <a:ext uri="{FF2B5EF4-FFF2-40B4-BE49-F238E27FC236}">
                <a16:creationId xmlns:a16="http://schemas.microsoft.com/office/drawing/2014/main" id="{92DB22DB-2502-FDDB-3124-94477C0D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5"/>
          <a:stretch/>
        </p:blipFill>
        <p:spPr>
          <a:xfrm>
            <a:off x="838199" y="1564849"/>
            <a:ext cx="5589147" cy="4364610"/>
          </a:xfrm>
          <a:prstGeom prst="rect">
            <a:avLst/>
          </a:prstGeom>
        </p:spPr>
      </p:pic>
      <p:pic>
        <p:nvPicPr>
          <p:cNvPr id="4" name="Image 3" descr="Une image contenant texte, Police, Graphique, noir&#10;&#10;Description générée automatiquement">
            <a:extLst>
              <a:ext uri="{FF2B5EF4-FFF2-40B4-BE49-F238E27FC236}">
                <a16:creationId xmlns:a16="http://schemas.microsoft.com/office/drawing/2014/main" id="{5A7C9230-8F4B-BB9C-91F8-6A131DE66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42" y="2772408"/>
            <a:ext cx="4209265" cy="65659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CA604D9-F5E1-1108-68EF-3ED65256E4FF}"/>
              </a:ext>
            </a:extLst>
          </p:cNvPr>
          <p:cNvSpPr txBox="1"/>
          <p:nvPr/>
        </p:nvSpPr>
        <p:spPr>
          <a:xfrm>
            <a:off x="6556342" y="2033744"/>
            <a:ext cx="281392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cs typeface="Arial"/>
              </a:rPr>
              <a:t>Résultat OCR</a:t>
            </a:r>
            <a:endParaRPr lang="fr-FR" sz="2400" u="sng">
              <a:ea typeface="+mn-lt"/>
              <a:cs typeface="+mn-lt"/>
            </a:endParaRPr>
          </a:p>
          <a:p>
            <a:endParaRPr lang="fr-F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014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7;p2">
            <a:extLst>
              <a:ext uri="{FF2B5EF4-FFF2-40B4-BE49-F238E27FC236}">
                <a16:creationId xmlns:a16="http://schemas.microsoft.com/office/drawing/2014/main" id="{4EC5DB0E-E9B9-3928-11BD-C31A02E706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284" y="119631"/>
            <a:ext cx="5327400" cy="108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5400"/>
              <a:buFont typeface="Arial"/>
              <a:buNone/>
            </a:pPr>
            <a:r>
              <a:rPr lang="fr-FR" sz="5400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SOMMAIRE</a:t>
            </a:r>
            <a:endParaRPr>
              <a:solidFill>
                <a:srgbClr val="C00000"/>
              </a:solidFill>
            </a:endParaRPr>
          </a:p>
        </p:txBody>
      </p:sp>
      <p:grpSp>
        <p:nvGrpSpPr>
          <p:cNvPr id="5" name="Google Shape;618;p2">
            <a:extLst>
              <a:ext uri="{FF2B5EF4-FFF2-40B4-BE49-F238E27FC236}">
                <a16:creationId xmlns:a16="http://schemas.microsoft.com/office/drawing/2014/main" id="{27476883-5074-EC33-414C-7CC5AB8399B0}"/>
              </a:ext>
            </a:extLst>
          </p:cNvPr>
          <p:cNvGrpSpPr/>
          <p:nvPr/>
        </p:nvGrpSpPr>
        <p:grpSpPr>
          <a:xfrm>
            <a:off x="4816446" y="1727200"/>
            <a:ext cx="2150477" cy="720080"/>
            <a:chOff x="4816446" y="1727200"/>
            <a:chExt cx="2150477" cy="720080"/>
          </a:xfrm>
        </p:grpSpPr>
        <p:sp>
          <p:nvSpPr>
            <p:cNvPr id="6" name="Google Shape;619;p2">
              <a:extLst>
                <a:ext uri="{FF2B5EF4-FFF2-40B4-BE49-F238E27FC236}">
                  <a16:creationId xmlns:a16="http://schemas.microsoft.com/office/drawing/2014/main" id="{C0C00655-B0D4-B3F6-F7D9-AA65B83881C8}"/>
                </a:ext>
              </a:extLst>
            </p:cNvPr>
            <p:cNvSpPr/>
            <p:nvPr/>
          </p:nvSpPr>
          <p:spPr>
            <a:xfrm>
              <a:off x="4816446" y="1727201"/>
              <a:ext cx="1390980" cy="677041"/>
            </a:xfrm>
            <a:custGeom>
              <a:avLst/>
              <a:gdLst/>
              <a:ahLst/>
              <a:cxnLst/>
              <a:rect l="l" t="t" r="r" b="b"/>
              <a:pathLst>
                <a:path w="1390980" h="677041" extrusionOk="0">
                  <a:moveTo>
                    <a:pt x="1279555" y="0"/>
                  </a:moveTo>
                  <a:lnTo>
                    <a:pt x="1279555" y="1"/>
                  </a:lnTo>
                  <a:lnTo>
                    <a:pt x="1390980" y="5628"/>
                  </a:lnTo>
                  <a:lnTo>
                    <a:pt x="1390980" y="230126"/>
                  </a:lnTo>
                  <a:lnTo>
                    <a:pt x="1279554" y="224499"/>
                  </a:lnTo>
                  <a:lnTo>
                    <a:pt x="1279554" y="224509"/>
                  </a:lnTo>
                  <a:lnTo>
                    <a:pt x="1090503" y="234064"/>
                  </a:lnTo>
                  <a:lnTo>
                    <a:pt x="1025922" y="242140"/>
                  </a:lnTo>
                  <a:lnTo>
                    <a:pt x="907346" y="260253"/>
                  </a:lnTo>
                  <a:lnTo>
                    <a:pt x="830636" y="276342"/>
                  </a:lnTo>
                  <a:lnTo>
                    <a:pt x="742908" y="298918"/>
                  </a:lnTo>
                  <a:lnTo>
                    <a:pt x="742908" y="298338"/>
                  </a:lnTo>
                  <a:lnTo>
                    <a:pt x="626470" y="332897"/>
                  </a:lnTo>
                  <a:cubicBezTo>
                    <a:pt x="419231" y="403714"/>
                    <a:pt x="225007" y="507725"/>
                    <a:pt x="51473" y="640497"/>
                  </a:cubicBezTo>
                  <a:lnTo>
                    <a:pt x="9651" y="677041"/>
                  </a:lnTo>
                  <a:lnTo>
                    <a:pt x="5175" y="549229"/>
                  </a:lnTo>
                  <a:lnTo>
                    <a:pt x="5176" y="549228"/>
                  </a:lnTo>
                  <a:lnTo>
                    <a:pt x="0" y="401382"/>
                  </a:lnTo>
                  <a:lnTo>
                    <a:pt x="33317" y="377564"/>
                  </a:lnTo>
                  <a:cubicBezTo>
                    <a:pt x="260214" y="226215"/>
                    <a:pt x="514057" y="116567"/>
                    <a:pt x="782684" y="55613"/>
                  </a:cubicBezTo>
                  <a:lnTo>
                    <a:pt x="804041" y="51591"/>
                  </a:lnTo>
                  <a:lnTo>
                    <a:pt x="827176" y="45638"/>
                  </a:lnTo>
                  <a:lnTo>
                    <a:pt x="871978" y="38796"/>
                  </a:lnTo>
                  <a:lnTo>
                    <a:pt x="945538" y="24941"/>
                  </a:lnTo>
                  <a:lnTo>
                    <a:pt x="1010613" y="17622"/>
                  </a:lnTo>
                  <a:lnTo>
                    <a:pt x="1050052" y="11598"/>
                  </a:lnTo>
                  <a:lnTo>
                    <a:pt x="1075686" y="10303"/>
                  </a:lnTo>
                  <a:lnTo>
                    <a:pt x="1111356" y="6291"/>
                  </a:lnTo>
                  <a:cubicBezTo>
                    <a:pt x="1167058" y="2116"/>
                    <a:pt x="1223157" y="0"/>
                    <a:pt x="1279555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20;p2">
              <a:extLst>
                <a:ext uri="{FF2B5EF4-FFF2-40B4-BE49-F238E27FC236}">
                  <a16:creationId xmlns:a16="http://schemas.microsoft.com/office/drawing/2014/main" id="{9CA125C1-29B2-261E-7930-6E6C2BCF4853}"/>
                </a:ext>
              </a:extLst>
            </p:cNvPr>
            <p:cNvSpPr/>
            <p:nvPr/>
          </p:nvSpPr>
          <p:spPr>
            <a:xfrm>
              <a:off x="5447692" y="1727211"/>
              <a:ext cx="648072" cy="331471"/>
            </a:xfrm>
            <a:custGeom>
              <a:avLst/>
              <a:gdLst/>
              <a:ahLst/>
              <a:cxnLst/>
              <a:rect l="l" t="t" r="r" b="b"/>
              <a:pathLst>
                <a:path w="648072" h="331471" extrusionOk="0">
                  <a:moveTo>
                    <a:pt x="648072" y="0"/>
                  </a:moveTo>
                  <a:lnTo>
                    <a:pt x="648072" y="224512"/>
                  </a:lnTo>
                  <a:lnTo>
                    <a:pt x="459257" y="234055"/>
                  </a:lnTo>
                  <a:lnTo>
                    <a:pt x="394676" y="242131"/>
                  </a:lnTo>
                  <a:lnTo>
                    <a:pt x="276100" y="260244"/>
                  </a:lnTo>
                  <a:lnTo>
                    <a:pt x="199390" y="276333"/>
                  </a:lnTo>
                  <a:lnTo>
                    <a:pt x="111662" y="298909"/>
                  </a:lnTo>
                  <a:lnTo>
                    <a:pt x="111662" y="298329"/>
                  </a:lnTo>
                  <a:lnTo>
                    <a:pt x="0" y="331471"/>
                  </a:lnTo>
                  <a:lnTo>
                    <a:pt x="0" y="97361"/>
                  </a:lnTo>
                  <a:lnTo>
                    <a:pt x="151438" y="55604"/>
                  </a:lnTo>
                  <a:lnTo>
                    <a:pt x="172795" y="51582"/>
                  </a:lnTo>
                  <a:lnTo>
                    <a:pt x="195930" y="45629"/>
                  </a:lnTo>
                  <a:lnTo>
                    <a:pt x="240732" y="38787"/>
                  </a:lnTo>
                  <a:lnTo>
                    <a:pt x="314292" y="24932"/>
                  </a:lnTo>
                  <a:lnTo>
                    <a:pt x="379367" y="17613"/>
                  </a:lnTo>
                  <a:lnTo>
                    <a:pt x="418806" y="11589"/>
                  </a:lnTo>
                  <a:lnTo>
                    <a:pt x="444440" y="10294"/>
                  </a:lnTo>
                  <a:lnTo>
                    <a:pt x="480110" y="6282"/>
                  </a:lnTo>
                  <a:close/>
                </a:path>
              </a:pathLst>
            </a:custGeom>
            <a:gradFill>
              <a:gsLst>
                <a:gs pos="0">
                  <a:srgbClr val="181818">
                    <a:alpha val="0"/>
                  </a:srgbClr>
                </a:gs>
                <a:gs pos="100000">
                  <a:srgbClr val="181818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21;p2">
              <a:extLst>
                <a:ext uri="{FF2B5EF4-FFF2-40B4-BE49-F238E27FC236}">
                  <a16:creationId xmlns:a16="http://schemas.microsoft.com/office/drawing/2014/main" id="{7163A4EC-8F62-408A-8088-01DEF7BBEBEF}"/>
                </a:ext>
              </a:extLst>
            </p:cNvPr>
            <p:cNvSpPr/>
            <p:nvPr/>
          </p:nvSpPr>
          <p:spPr>
            <a:xfrm>
              <a:off x="6096001" y="1727200"/>
              <a:ext cx="870922" cy="720080"/>
            </a:xfrm>
            <a:custGeom>
              <a:avLst/>
              <a:gdLst/>
              <a:ahLst/>
              <a:cxnLst/>
              <a:rect l="l" t="t" r="r" b="b"/>
              <a:pathLst>
                <a:path w="870922" h="720080" extrusionOk="0">
                  <a:moveTo>
                    <a:pt x="0" y="0"/>
                  </a:moveTo>
                  <a:cubicBezTo>
                    <a:pt x="301079" y="0"/>
                    <a:pt x="593578" y="60181"/>
                    <a:pt x="862767" y="172051"/>
                  </a:cubicBezTo>
                  <a:lnTo>
                    <a:pt x="870922" y="175754"/>
                  </a:lnTo>
                  <a:lnTo>
                    <a:pt x="630718" y="325882"/>
                  </a:lnTo>
                  <a:lnTo>
                    <a:pt x="0" y="720080"/>
                  </a:lnTo>
                  <a:lnTo>
                    <a:pt x="0" y="224455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622;p2">
            <a:extLst>
              <a:ext uri="{FF2B5EF4-FFF2-40B4-BE49-F238E27FC236}">
                <a16:creationId xmlns:a16="http://schemas.microsoft.com/office/drawing/2014/main" id="{86648CD3-0A51-38CA-B0A4-57DCFDA3B697}"/>
              </a:ext>
            </a:extLst>
          </p:cNvPr>
          <p:cNvGrpSpPr/>
          <p:nvPr/>
        </p:nvGrpSpPr>
        <p:grpSpPr>
          <a:xfrm>
            <a:off x="6812190" y="1939035"/>
            <a:ext cx="1512188" cy="1756502"/>
            <a:chOff x="6812190" y="1939035"/>
            <a:chExt cx="1512188" cy="1756502"/>
          </a:xfrm>
        </p:grpSpPr>
        <p:sp>
          <p:nvSpPr>
            <p:cNvPr id="10" name="Google Shape;623;p2">
              <a:extLst>
                <a:ext uri="{FF2B5EF4-FFF2-40B4-BE49-F238E27FC236}">
                  <a16:creationId xmlns:a16="http://schemas.microsoft.com/office/drawing/2014/main" id="{898A5D66-E991-8EFE-F365-28981921BA71}"/>
                </a:ext>
              </a:extLst>
            </p:cNvPr>
            <p:cNvSpPr/>
            <p:nvPr/>
          </p:nvSpPr>
          <p:spPr>
            <a:xfrm>
              <a:off x="6812190" y="1939035"/>
              <a:ext cx="1354060" cy="1161381"/>
            </a:xfrm>
            <a:custGeom>
              <a:avLst/>
              <a:gdLst/>
              <a:ahLst/>
              <a:cxnLst/>
              <a:rect l="l" t="t" r="r" b="b"/>
              <a:pathLst>
                <a:path w="1354060" h="1161381" extrusionOk="0">
                  <a:moveTo>
                    <a:pt x="234194" y="0"/>
                  </a:moveTo>
                  <a:lnTo>
                    <a:pt x="279163" y="20420"/>
                  </a:lnTo>
                  <a:cubicBezTo>
                    <a:pt x="670678" y="213717"/>
                    <a:pt x="1004224" y="520134"/>
                    <a:pt x="1230086" y="911013"/>
                  </a:cubicBezTo>
                  <a:lnTo>
                    <a:pt x="1227762" y="912353"/>
                  </a:lnTo>
                  <a:lnTo>
                    <a:pt x="1258994" y="963756"/>
                  </a:lnTo>
                  <a:cubicBezTo>
                    <a:pt x="1293576" y="1027407"/>
                    <a:pt x="1325171" y="1092916"/>
                    <a:pt x="1353589" y="1160094"/>
                  </a:cubicBezTo>
                  <a:lnTo>
                    <a:pt x="1354060" y="1161381"/>
                  </a:lnTo>
                  <a:lnTo>
                    <a:pt x="1105003" y="1161381"/>
                  </a:lnTo>
                  <a:lnTo>
                    <a:pt x="1061338" y="1070715"/>
                  </a:lnTo>
                  <a:lnTo>
                    <a:pt x="978824" y="934858"/>
                  </a:lnTo>
                  <a:lnTo>
                    <a:pt x="953007" y="894542"/>
                  </a:lnTo>
                  <a:lnTo>
                    <a:pt x="859214" y="769087"/>
                  </a:lnTo>
                  <a:lnTo>
                    <a:pt x="839518" y="743744"/>
                  </a:lnTo>
                  <a:lnTo>
                    <a:pt x="797841" y="697877"/>
                  </a:lnTo>
                  <a:lnTo>
                    <a:pt x="799971" y="697877"/>
                  </a:lnTo>
                  <a:lnTo>
                    <a:pt x="699189" y="589932"/>
                  </a:lnTo>
                  <a:cubicBezTo>
                    <a:pt x="537227" y="431407"/>
                    <a:pt x="350178" y="301703"/>
                    <a:pt x="146459" y="205679"/>
                  </a:cubicBezTo>
                  <a:lnTo>
                    <a:pt x="0" y="146372"/>
                  </a:lnTo>
                  <a:lnTo>
                    <a:pt x="51718" y="114048"/>
                  </a:ln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24;p2">
              <a:extLst>
                <a:ext uri="{FF2B5EF4-FFF2-40B4-BE49-F238E27FC236}">
                  <a16:creationId xmlns:a16="http://schemas.microsoft.com/office/drawing/2014/main" id="{9191E6DE-B4C1-F9CD-1641-BC37829697DD}"/>
                </a:ext>
              </a:extLst>
            </p:cNvPr>
            <p:cNvSpPr/>
            <p:nvPr/>
          </p:nvSpPr>
          <p:spPr>
            <a:xfrm rot="3477152">
              <a:off x="7411144" y="2496135"/>
              <a:ext cx="648072" cy="308859"/>
            </a:xfrm>
            <a:custGeom>
              <a:avLst/>
              <a:gdLst/>
              <a:ahLst/>
              <a:cxnLst/>
              <a:rect l="l" t="t" r="r" b="b"/>
              <a:pathLst>
                <a:path w="648072" h="308859" extrusionOk="0">
                  <a:moveTo>
                    <a:pt x="0" y="73938"/>
                  </a:moveTo>
                  <a:lnTo>
                    <a:pt x="157287" y="38014"/>
                  </a:lnTo>
                  <a:cubicBezTo>
                    <a:pt x="265585" y="17436"/>
                    <a:pt x="375975" y="4732"/>
                    <a:pt x="487664" y="323"/>
                  </a:cubicBezTo>
                  <a:lnTo>
                    <a:pt x="648072" y="0"/>
                  </a:lnTo>
                  <a:lnTo>
                    <a:pt x="648072" y="227029"/>
                  </a:lnTo>
                  <a:lnTo>
                    <a:pt x="542959" y="225608"/>
                  </a:lnTo>
                  <a:lnTo>
                    <a:pt x="495087" y="226098"/>
                  </a:lnTo>
                  <a:lnTo>
                    <a:pt x="338982" y="239029"/>
                  </a:lnTo>
                  <a:lnTo>
                    <a:pt x="307050" y="242276"/>
                  </a:lnTo>
                  <a:lnTo>
                    <a:pt x="246058" y="253263"/>
                  </a:lnTo>
                  <a:lnTo>
                    <a:pt x="247188" y="251458"/>
                  </a:lnTo>
                  <a:lnTo>
                    <a:pt x="102216" y="279604"/>
                  </a:lnTo>
                  <a:lnTo>
                    <a:pt x="0" y="308859"/>
                  </a:lnTo>
                  <a:close/>
                </a:path>
              </a:pathLst>
            </a:custGeom>
            <a:gradFill>
              <a:gsLst>
                <a:gs pos="0">
                  <a:srgbClr val="181818">
                    <a:alpha val="0"/>
                  </a:srgbClr>
                </a:gs>
                <a:gs pos="100000">
                  <a:srgbClr val="181818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25;p2">
              <a:extLst>
                <a:ext uri="{FF2B5EF4-FFF2-40B4-BE49-F238E27FC236}">
                  <a16:creationId xmlns:a16="http://schemas.microsoft.com/office/drawing/2014/main" id="{2338FFC9-2674-8265-7DC5-36EA795988D1}"/>
                </a:ext>
              </a:extLst>
            </p:cNvPr>
            <p:cNvSpPr/>
            <p:nvPr/>
          </p:nvSpPr>
          <p:spPr>
            <a:xfrm>
              <a:off x="7416607" y="2851150"/>
              <a:ext cx="907771" cy="844387"/>
            </a:xfrm>
            <a:custGeom>
              <a:avLst/>
              <a:gdLst/>
              <a:ahLst/>
              <a:cxnLst/>
              <a:rect l="l" t="t" r="r" b="b"/>
              <a:pathLst>
                <a:path w="907771" h="844387" extrusionOk="0">
                  <a:moveTo>
                    <a:pt x="430921" y="113035"/>
                  </a:moveTo>
                  <a:lnTo>
                    <a:pt x="493808" y="230984"/>
                  </a:lnTo>
                  <a:cubicBezTo>
                    <a:pt x="552984" y="351461"/>
                    <a:pt x="599480" y="476405"/>
                    <a:pt x="633294" y="603902"/>
                  </a:cubicBezTo>
                  <a:lnTo>
                    <a:pt x="658158" y="711696"/>
                  </a:lnTo>
                  <a:lnTo>
                    <a:pt x="0" y="361827"/>
                  </a:lnTo>
                  <a:close/>
                  <a:moveTo>
                    <a:pt x="624654" y="0"/>
                  </a:moveTo>
                  <a:lnTo>
                    <a:pt x="650013" y="47520"/>
                  </a:lnTo>
                  <a:lnTo>
                    <a:pt x="650015" y="47523"/>
                  </a:lnTo>
                  <a:lnTo>
                    <a:pt x="695154" y="132108"/>
                  </a:lnTo>
                  <a:cubicBezTo>
                    <a:pt x="804820" y="355182"/>
                    <a:pt x="875320" y="592067"/>
                    <a:pt x="906653" y="832897"/>
                  </a:cubicBezTo>
                  <a:lnTo>
                    <a:pt x="907771" y="844387"/>
                  </a:lnTo>
                  <a:lnTo>
                    <a:pt x="658159" y="711696"/>
                  </a:lnTo>
                  <a:lnTo>
                    <a:pt x="633295" y="603902"/>
                  </a:lnTo>
                  <a:cubicBezTo>
                    <a:pt x="599481" y="476405"/>
                    <a:pt x="552985" y="351461"/>
                    <a:pt x="493809" y="230984"/>
                  </a:cubicBezTo>
                  <a:lnTo>
                    <a:pt x="430922" y="113035"/>
                  </a:lnTo>
                  <a:lnTo>
                    <a:pt x="430406" y="112068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626;p2">
            <a:extLst>
              <a:ext uri="{FF2B5EF4-FFF2-40B4-BE49-F238E27FC236}">
                <a16:creationId xmlns:a16="http://schemas.microsoft.com/office/drawing/2014/main" id="{7D71F812-A667-AA02-FB9D-FF432287464C}"/>
              </a:ext>
            </a:extLst>
          </p:cNvPr>
          <p:cNvGrpSpPr/>
          <p:nvPr/>
        </p:nvGrpSpPr>
        <p:grpSpPr>
          <a:xfrm>
            <a:off x="7425773" y="3587745"/>
            <a:ext cx="939357" cy="2169650"/>
            <a:chOff x="7425773" y="3587745"/>
            <a:chExt cx="939357" cy="2169650"/>
          </a:xfrm>
        </p:grpSpPr>
        <p:sp>
          <p:nvSpPr>
            <p:cNvPr id="14" name="Google Shape;627;p2">
              <a:extLst>
                <a:ext uri="{FF2B5EF4-FFF2-40B4-BE49-F238E27FC236}">
                  <a16:creationId xmlns:a16="http://schemas.microsoft.com/office/drawing/2014/main" id="{01F29705-0B4E-F774-5248-A1808856AF58}"/>
                </a:ext>
              </a:extLst>
            </p:cNvPr>
            <p:cNvSpPr/>
            <p:nvPr/>
          </p:nvSpPr>
          <p:spPr>
            <a:xfrm>
              <a:off x="7693987" y="3587745"/>
              <a:ext cx="648072" cy="1628757"/>
            </a:xfrm>
            <a:custGeom>
              <a:avLst/>
              <a:gdLst/>
              <a:ahLst/>
              <a:cxnLst/>
              <a:rect l="l" t="t" r="r" b="b"/>
              <a:pathLst>
                <a:path w="648072" h="1628757" extrusionOk="0">
                  <a:moveTo>
                    <a:pt x="427616" y="0"/>
                  </a:moveTo>
                  <a:lnTo>
                    <a:pt x="427617" y="0"/>
                  </a:lnTo>
                  <a:lnTo>
                    <a:pt x="431793" y="13110"/>
                  </a:lnTo>
                  <a:lnTo>
                    <a:pt x="456657" y="120904"/>
                  </a:lnTo>
                  <a:lnTo>
                    <a:pt x="641214" y="219012"/>
                  </a:lnTo>
                  <a:lnTo>
                    <a:pt x="643372" y="241195"/>
                  </a:lnTo>
                  <a:cubicBezTo>
                    <a:pt x="664522" y="567915"/>
                    <a:pt x="614291" y="898230"/>
                    <a:pt x="492679" y="1207869"/>
                  </a:cubicBezTo>
                  <a:lnTo>
                    <a:pt x="481439" y="1233628"/>
                  </a:lnTo>
                  <a:lnTo>
                    <a:pt x="471790" y="1259991"/>
                  </a:lnTo>
                  <a:lnTo>
                    <a:pt x="452096" y="1300875"/>
                  </a:lnTo>
                  <a:lnTo>
                    <a:pt x="425924" y="1360854"/>
                  </a:lnTo>
                  <a:lnTo>
                    <a:pt x="395096" y="1419203"/>
                  </a:lnTo>
                  <a:lnTo>
                    <a:pt x="377194" y="1456366"/>
                  </a:lnTo>
                  <a:lnTo>
                    <a:pt x="363893" y="1478262"/>
                  </a:lnTo>
                  <a:lnTo>
                    <a:pt x="347273" y="1509718"/>
                  </a:lnTo>
                  <a:lnTo>
                    <a:pt x="345431" y="1508652"/>
                  </a:lnTo>
                  <a:lnTo>
                    <a:pt x="272469" y="1628757"/>
                  </a:lnTo>
                  <a:lnTo>
                    <a:pt x="0" y="1628757"/>
                  </a:lnTo>
                  <a:lnTo>
                    <a:pt x="0" y="1620730"/>
                  </a:lnTo>
                  <a:lnTo>
                    <a:pt x="78301" y="1516000"/>
                  </a:lnTo>
                  <a:lnTo>
                    <a:pt x="168021" y="1368283"/>
                  </a:lnTo>
                  <a:lnTo>
                    <a:pt x="202532" y="1301575"/>
                  </a:lnTo>
                  <a:lnTo>
                    <a:pt x="251387" y="1200128"/>
                  </a:lnTo>
                  <a:lnTo>
                    <a:pt x="307042" y="1063339"/>
                  </a:lnTo>
                  <a:cubicBezTo>
                    <a:pt x="413836" y="762469"/>
                    <a:pt x="447209" y="442198"/>
                    <a:pt x="407161" y="129202"/>
                  </a:cubicBezTo>
                  <a:lnTo>
                    <a:pt x="401022" y="91330"/>
                  </a:lnTo>
                  <a:lnTo>
                    <a:pt x="456656" y="120904"/>
                  </a:lnTo>
                  <a:lnTo>
                    <a:pt x="431792" y="13110"/>
                  </a:lnTo>
                  <a:close/>
                </a:path>
              </a:pathLst>
            </a:custGeom>
            <a:solidFill>
              <a:srgbClr val="16A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28;p2">
              <a:extLst>
                <a:ext uri="{FF2B5EF4-FFF2-40B4-BE49-F238E27FC236}">
                  <a16:creationId xmlns:a16="http://schemas.microsoft.com/office/drawing/2014/main" id="{EA4D4B50-8676-55CC-8B90-8FEFAE8B5555}"/>
                </a:ext>
              </a:extLst>
            </p:cNvPr>
            <p:cNvSpPr/>
            <p:nvPr/>
          </p:nvSpPr>
          <p:spPr>
            <a:xfrm rot="7230913">
              <a:off x="7731435" y="4573136"/>
              <a:ext cx="648072" cy="336913"/>
            </a:xfrm>
            <a:custGeom>
              <a:avLst/>
              <a:gdLst/>
              <a:ahLst/>
              <a:cxnLst/>
              <a:rect l="l" t="t" r="r" b="b"/>
              <a:pathLst>
                <a:path w="648072" h="336913" extrusionOk="0">
                  <a:moveTo>
                    <a:pt x="0" y="336913"/>
                  </a:moveTo>
                  <a:lnTo>
                    <a:pt x="0" y="101259"/>
                  </a:lnTo>
                  <a:lnTo>
                    <a:pt x="61365" y="80651"/>
                  </a:lnTo>
                  <a:cubicBezTo>
                    <a:pt x="140860" y="58730"/>
                    <a:pt x="221833" y="41117"/>
                    <a:pt x="303959" y="28002"/>
                  </a:cubicBezTo>
                  <a:lnTo>
                    <a:pt x="331858" y="24606"/>
                  </a:lnTo>
                  <a:lnTo>
                    <a:pt x="359469" y="19532"/>
                  </a:lnTo>
                  <a:lnTo>
                    <a:pt x="404690" y="15739"/>
                  </a:lnTo>
                  <a:lnTo>
                    <a:pt x="469651" y="7831"/>
                  </a:lnTo>
                  <a:lnTo>
                    <a:pt x="535572" y="4761"/>
                  </a:lnTo>
                  <a:lnTo>
                    <a:pt x="576678" y="1313"/>
                  </a:lnTo>
                  <a:lnTo>
                    <a:pt x="602295" y="1654"/>
                  </a:lnTo>
                  <a:lnTo>
                    <a:pt x="637833" y="0"/>
                  </a:lnTo>
                  <a:lnTo>
                    <a:pt x="637850" y="2128"/>
                  </a:lnTo>
                  <a:lnTo>
                    <a:pt x="648072" y="2264"/>
                  </a:lnTo>
                  <a:lnTo>
                    <a:pt x="648072" y="226784"/>
                  </a:lnTo>
                  <a:lnTo>
                    <a:pt x="607006" y="226240"/>
                  </a:lnTo>
                  <a:lnTo>
                    <a:pt x="532014" y="230381"/>
                  </a:lnTo>
                  <a:lnTo>
                    <a:pt x="419811" y="239805"/>
                  </a:lnTo>
                  <a:lnTo>
                    <a:pt x="273708" y="261315"/>
                  </a:lnTo>
                  <a:cubicBezTo>
                    <a:pt x="195352" y="276507"/>
                    <a:pt x="118281" y="296269"/>
                    <a:pt x="42855" y="320387"/>
                  </a:cubicBezTo>
                  <a:close/>
                </a:path>
              </a:pathLst>
            </a:custGeom>
            <a:gradFill>
              <a:gsLst>
                <a:gs pos="0">
                  <a:srgbClr val="181818">
                    <a:alpha val="0"/>
                  </a:srgbClr>
                </a:gs>
                <a:gs pos="100000">
                  <a:srgbClr val="181818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29;p2">
              <a:extLst>
                <a:ext uri="{FF2B5EF4-FFF2-40B4-BE49-F238E27FC236}">
                  <a16:creationId xmlns:a16="http://schemas.microsoft.com/office/drawing/2014/main" id="{BBBB35F3-5364-C9A9-D968-389273860C39}"/>
                </a:ext>
              </a:extLst>
            </p:cNvPr>
            <p:cNvSpPr/>
            <p:nvPr/>
          </p:nvSpPr>
          <p:spPr>
            <a:xfrm>
              <a:off x="7425773" y="4725143"/>
              <a:ext cx="616503" cy="1032252"/>
            </a:xfrm>
            <a:custGeom>
              <a:avLst/>
              <a:gdLst/>
              <a:ahLst/>
              <a:cxnLst/>
              <a:rect l="l" t="t" r="r" b="b"/>
              <a:pathLst>
                <a:path w="616503" h="1032252" extrusionOk="0">
                  <a:moveTo>
                    <a:pt x="0" y="0"/>
                  </a:moveTo>
                  <a:lnTo>
                    <a:pt x="616503" y="371817"/>
                  </a:lnTo>
                  <a:cubicBezTo>
                    <a:pt x="491024" y="588939"/>
                    <a:pt x="332310" y="780014"/>
                    <a:pt x="148883" y="940118"/>
                  </a:cubicBezTo>
                  <a:lnTo>
                    <a:pt x="36144" y="103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630;p2">
            <a:extLst>
              <a:ext uri="{FF2B5EF4-FFF2-40B4-BE49-F238E27FC236}">
                <a16:creationId xmlns:a16="http://schemas.microsoft.com/office/drawing/2014/main" id="{E2E267C7-964A-D499-25EE-FDC2DFF57484}"/>
              </a:ext>
            </a:extLst>
          </p:cNvPr>
          <p:cNvGrpSpPr/>
          <p:nvPr/>
        </p:nvGrpSpPr>
        <p:grpSpPr>
          <a:xfrm>
            <a:off x="5225415" y="5499745"/>
            <a:ext cx="2126788" cy="720081"/>
            <a:chOff x="5225415" y="5499745"/>
            <a:chExt cx="2126788" cy="720081"/>
          </a:xfrm>
        </p:grpSpPr>
        <p:sp>
          <p:nvSpPr>
            <p:cNvPr id="18" name="Google Shape;631;p2">
              <a:extLst>
                <a:ext uri="{FF2B5EF4-FFF2-40B4-BE49-F238E27FC236}">
                  <a16:creationId xmlns:a16="http://schemas.microsoft.com/office/drawing/2014/main" id="{5C9AC12B-8B2C-0232-9DFB-EED92081CD87}"/>
                </a:ext>
              </a:extLst>
            </p:cNvPr>
            <p:cNvSpPr/>
            <p:nvPr/>
          </p:nvSpPr>
          <p:spPr>
            <a:xfrm>
              <a:off x="5898115" y="5563841"/>
              <a:ext cx="1454088" cy="655985"/>
            </a:xfrm>
            <a:custGeom>
              <a:avLst/>
              <a:gdLst/>
              <a:ahLst/>
              <a:cxnLst/>
              <a:rect l="l" t="t" r="r" b="b"/>
              <a:pathLst>
                <a:path w="1454088" h="655985" extrusionOk="0">
                  <a:moveTo>
                    <a:pt x="1444669" y="0"/>
                  </a:moveTo>
                  <a:lnTo>
                    <a:pt x="1454088" y="268987"/>
                  </a:lnTo>
                  <a:lnTo>
                    <a:pt x="1376200" y="322517"/>
                  </a:lnTo>
                  <a:cubicBezTo>
                    <a:pt x="1182591" y="441642"/>
                    <a:pt x="971103" y="531328"/>
                    <a:pt x="748759" y="587518"/>
                  </a:cubicBezTo>
                  <a:lnTo>
                    <a:pt x="648072" y="608616"/>
                  </a:lnTo>
                  <a:lnTo>
                    <a:pt x="648072" y="610724"/>
                  </a:lnTo>
                  <a:lnTo>
                    <a:pt x="611018" y="616380"/>
                  </a:lnTo>
                  <a:lnTo>
                    <a:pt x="568701" y="625248"/>
                  </a:lnTo>
                  <a:lnTo>
                    <a:pt x="481778" y="636108"/>
                  </a:lnTo>
                  <a:lnTo>
                    <a:pt x="427547" y="644386"/>
                  </a:lnTo>
                  <a:lnTo>
                    <a:pt x="407368" y="645405"/>
                  </a:lnTo>
                  <a:lnTo>
                    <a:pt x="384810" y="648224"/>
                  </a:lnTo>
                  <a:cubicBezTo>
                    <a:pt x="322963" y="653372"/>
                    <a:pt x="260611" y="655985"/>
                    <a:pt x="197886" y="655985"/>
                  </a:cubicBezTo>
                  <a:lnTo>
                    <a:pt x="197885" y="655985"/>
                  </a:lnTo>
                  <a:lnTo>
                    <a:pt x="0" y="645986"/>
                  </a:lnTo>
                  <a:lnTo>
                    <a:pt x="0" y="421288"/>
                  </a:lnTo>
                  <a:lnTo>
                    <a:pt x="197885" y="431287"/>
                  </a:lnTo>
                  <a:lnTo>
                    <a:pt x="197885" y="431106"/>
                  </a:lnTo>
                  <a:lnTo>
                    <a:pt x="389972" y="421411"/>
                  </a:lnTo>
                  <a:lnTo>
                    <a:pt x="444030" y="414657"/>
                  </a:lnTo>
                  <a:lnTo>
                    <a:pt x="574162" y="394803"/>
                  </a:lnTo>
                  <a:lnTo>
                    <a:pt x="642707" y="380442"/>
                  </a:lnTo>
                  <a:lnTo>
                    <a:pt x="648072" y="379063"/>
                  </a:lnTo>
                  <a:lnTo>
                    <a:pt x="648072" y="379318"/>
                  </a:lnTo>
                  <a:lnTo>
                    <a:pt x="693683" y="369762"/>
                  </a:lnTo>
                  <a:cubicBezTo>
                    <a:pt x="960502" y="302343"/>
                    <a:pt x="1209948" y="181337"/>
                    <a:pt x="1427031" y="1539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32;p2">
              <a:extLst>
                <a:ext uri="{FF2B5EF4-FFF2-40B4-BE49-F238E27FC236}">
                  <a16:creationId xmlns:a16="http://schemas.microsoft.com/office/drawing/2014/main" id="{86F8378D-02A0-977A-C85C-F80AC37487EA}"/>
                </a:ext>
              </a:extLst>
            </p:cNvPr>
            <p:cNvSpPr/>
            <p:nvPr/>
          </p:nvSpPr>
          <p:spPr>
            <a:xfrm rot="10800000">
              <a:off x="6095764" y="5886839"/>
              <a:ext cx="648072" cy="332987"/>
            </a:xfrm>
            <a:custGeom>
              <a:avLst/>
              <a:gdLst/>
              <a:ahLst/>
              <a:cxnLst/>
              <a:rect l="l" t="t" r="r" b="b"/>
              <a:pathLst>
                <a:path w="648072" h="332987" extrusionOk="0">
                  <a:moveTo>
                    <a:pt x="0" y="332987"/>
                  </a:moveTo>
                  <a:lnTo>
                    <a:pt x="0" y="96953"/>
                  </a:lnTo>
                  <a:lnTo>
                    <a:pt x="96962" y="68467"/>
                  </a:lnTo>
                  <a:lnTo>
                    <a:pt x="197649" y="47369"/>
                  </a:lnTo>
                  <a:lnTo>
                    <a:pt x="197649" y="45261"/>
                  </a:lnTo>
                  <a:lnTo>
                    <a:pt x="234703" y="39605"/>
                  </a:lnTo>
                  <a:lnTo>
                    <a:pt x="277020" y="30737"/>
                  </a:lnTo>
                  <a:lnTo>
                    <a:pt x="363943" y="19877"/>
                  </a:lnTo>
                  <a:lnTo>
                    <a:pt x="418174" y="11599"/>
                  </a:lnTo>
                  <a:lnTo>
                    <a:pt x="438353" y="10580"/>
                  </a:lnTo>
                  <a:lnTo>
                    <a:pt x="460911" y="7761"/>
                  </a:lnTo>
                  <a:cubicBezTo>
                    <a:pt x="522758" y="2613"/>
                    <a:pt x="585110" y="0"/>
                    <a:pt x="647835" y="0"/>
                  </a:cubicBezTo>
                  <a:lnTo>
                    <a:pt x="647836" y="0"/>
                  </a:lnTo>
                  <a:lnTo>
                    <a:pt x="648072" y="12"/>
                  </a:lnTo>
                  <a:lnTo>
                    <a:pt x="648072" y="224710"/>
                  </a:lnTo>
                  <a:lnTo>
                    <a:pt x="647836" y="224698"/>
                  </a:lnTo>
                  <a:lnTo>
                    <a:pt x="647836" y="224879"/>
                  </a:lnTo>
                  <a:lnTo>
                    <a:pt x="455749" y="234574"/>
                  </a:lnTo>
                  <a:lnTo>
                    <a:pt x="401691" y="241328"/>
                  </a:lnTo>
                  <a:lnTo>
                    <a:pt x="271559" y="261182"/>
                  </a:lnTo>
                  <a:lnTo>
                    <a:pt x="203014" y="275543"/>
                  </a:lnTo>
                  <a:lnTo>
                    <a:pt x="197649" y="276922"/>
                  </a:lnTo>
                  <a:lnTo>
                    <a:pt x="197649" y="276667"/>
                  </a:lnTo>
                  <a:lnTo>
                    <a:pt x="152038" y="286223"/>
                  </a:lnTo>
                  <a:close/>
                </a:path>
              </a:pathLst>
            </a:custGeom>
            <a:gradFill>
              <a:gsLst>
                <a:gs pos="0">
                  <a:srgbClr val="181818">
                    <a:alpha val="0"/>
                  </a:srgbClr>
                </a:gs>
                <a:gs pos="100000">
                  <a:srgbClr val="181818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33;p2">
              <a:extLst>
                <a:ext uri="{FF2B5EF4-FFF2-40B4-BE49-F238E27FC236}">
                  <a16:creationId xmlns:a16="http://schemas.microsoft.com/office/drawing/2014/main" id="{F9E8BDF0-B6CE-2FD2-2E9A-8CBD6A4DA8B9}"/>
                </a:ext>
              </a:extLst>
            </p:cNvPr>
            <p:cNvSpPr/>
            <p:nvPr/>
          </p:nvSpPr>
          <p:spPr>
            <a:xfrm>
              <a:off x="5225415" y="5499745"/>
              <a:ext cx="870587" cy="720080"/>
            </a:xfrm>
            <a:custGeom>
              <a:avLst/>
              <a:gdLst/>
              <a:ahLst/>
              <a:cxnLst/>
              <a:rect l="l" t="t" r="r" b="b"/>
              <a:pathLst>
                <a:path w="870587" h="720080" extrusionOk="0">
                  <a:moveTo>
                    <a:pt x="870586" y="0"/>
                  </a:moveTo>
                  <a:lnTo>
                    <a:pt x="870586" y="495469"/>
                  </a:lnTo>
                  <a:lnTo>
                    <a:pt x="870587" y="495469"/>
                  </a:lnTo>
                  <a:lnTo>
                    <a:pt x="870587" y="720080"/>
                  </a:lnTo>
                  <a:cubicBezTo>
                    <a:pt x="569796" y="720080"/>
                    <a:pt x="277525" y="659882"/>
                    <a:pt x="8533" y="547995"/>
                  </a:cubicBezTo>
                  <a:lnTo>
                    <a:pt x="0" y="544117"/>
                  </a:lnTo>
                  <a:lnTo>
                    <a:pt x="240210" y="3939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634;p2">
            <a:extLst>
              <a:ext uri="{FF2B5EF4-FFF2-40B4-BE49-F238E27FC236}">
                <a16:creationId xmlns:a16="http://schemas.microsoft.com/office/drawing/2014/main" id="{93C29839-DAE3-572F-C7DD-41DC12E77BBC}"/>
              </a:ext>
            </a:extLst>
          </p:cNvPr>
          <p:cNvGrpSpPr/>
          <p:nvPr/>
        </p:nvGrpSpPr>
        <p:grpSpPr>
          <a:xfrm>
            <a:off x="3867177" y="4245894"/>
            <a:ext cx="1469136" cy="1742834"/>
            <a:chOff x="3867177" y="4245894"/>
            <a:chExt cx="1469136" cy="1742834"/>
          </a:xfrm>
          <a:solidFill>
            <a:srgbClr val="00B0F0"/>
          </a:solidFill>
        </p:grpSpPr>
        <p:sp>
          <p:nvSpPr>
            <p:cNvPr id="22" name="Google Shape;635;p2">
              <a:extLst>
                <a:ext uri="{FF2B5EF4-FFF2-40B4-BE49-F238E27FC236}">
                  <a16:creationId xmlns:a16="http://schemas.microsoft.com/office/drawing/2014/main" id="{888F28B6-FCB0-B494-0E15-BF538A7297A2}"/>
                </a:ext>
              </a:extLst>
            </p:cNvPr>
            <p:cNvSpPr/>
            <p:nvPr/>
          </p:nvSpPr>
          <p:spPr>
            <a:xfrm>
              <a:off x="4036288" y="4865710"/>
              <a:ext cx="1300025" cy="1123018"/>
            </a:xfrm>
            <a:custGeom>
              <a:avLst/>
              <a:gdLst/>
              <a:ahLst/>
              <a:cxnLst/>
              <a:rect l="l" t="t" r="r" b="b"/>
              <a:pathLst>
                <a:path w="1300025" h="1123018" extrusionOk="0">
                  <a:moveTo>
                    <a:pt x="0" y="0"/>
                  </a:moveTo>
                  <a:lnTo>
                    <a:pt x="248994" y="0"/>
                  </a:lnTo>
                  <a:lnTo>
                    <a:pt x="283365" y="71405"/>
                  </a:lnTo>
                  <a:lnTo>
                    <a:pt x="362595" y="201918"/>
                  </a:lnTo>
                  <a:lnTo>
                    <a:pt x="392863" y="249211"/>
                  </a:lnTo>
                  <a:lnTo>
                    <a:pt x="481561" y="367913"/>
                  </a:lnTo>
                  <a:lnTo>
                    <a:pt x="506116" y="399526"/>
                  </a:lnTo>
                  <a:lnTo>
                    <a:pt x="564221" y="463504"/>
                  </a:lnTo>
                  <a:lnTo>
                    <a:pt x="562702" y="463504"/>
                  </a:lnTo>
                  <a:lnTo>
                    <a:pt x="645540" y="552282"/>
                  </a:lnTo>
                  <a:cubicBezTo>
                    <a:pt x="807382" y="710783"/>
                    <a:pt x="994288" y="840467"/>
                    <a:pt x="1197839" y="936476"/>
                  </a:cubicBezTo>
                  <a:lnTo>
                    <a:pt x="1300025" y="977882"/>
                  </a:lnTo>
                  <a:lnTo>
                    <a:pt x="1219803" y="1028021"/>
                  </a:lnTo>
                  <a:lnTo>
                    <a:pt x="1067809" y="1123018"/>
                  </a:lnTo>
                  <a:lnTo>
                    <a:pt x="1065172" y="1121819"/>
                  </a:lnTo>
                  <a:cubicBezTo>
                    <a:pt x="673939" y="928499"/>
                    <a:pt x="340620" y="622070"/>
                    <a:pt x="115026" y="231251"/>
                  </a:cubicBezTo>
                  <a:lnTo>
                    <a:pt x="117191" y="230002"/>
                  </a:lnTo>
                  <a:lnTo>
                    <a:pt x="85924" y="1784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36;p2">
              <a:extLst>
                <a:ext uri="{FF2B5EF4-FFF2-40B4-BE49-F238E27FC236}">
                  <a16:creationId xmlns:a16="http://schemas.microsoft.com/office/drawing/2014/main" id="{E6E4FE94-7056-A7A1-F530-FE04AC25A42A}"/>
                </a:ext>
              </a:extLst>
            </p:cNvPr>
            <p:cNvSpPr/>
            <p:nvPr/>
          </p:nvSpPr>
          <p:spPr>
            <a:xfrm rot="-7118575">
              <a:off x="4124072" y="5109396"/>
              <a:ext cx="648072" cy="344087"/>
            </a:xfrm>
            <a:custGeom>
              <a:avLst/>
              <a:gdLst/>
              <a:ahLst/>
              <a:cxnLst/>
              <a:rect l="l" t="t" r="r" b="b"/>
              <a:pathLst>
                <a:path w="648072" h="344087" extrusionOk="0">
                  <a:moveTo>
                    <a:pt x="648072" y="226176"/>
                  </a:moveTo>
                  <a:lnTo>
                    <a:pt x="535278" y="231333"/>
                  </a:lnTo>
                  <a:lnTo>
                    <a:pt x="479263" y="235227"/>
                  </a:lnTo>
                  <a:lnTo>
                    <a:pt x="332570" y="256171"/>
                  </a:lnTo>
                  <a:lnTo>
                    <a:pt x="293055" y="262567"/>
                  </a:lnTo>
                  <a:lnTo>
                    <a:pt x="209054" y="282894"/>
                  </a:lnTo>
                  <a:lnTo>
                    <a:pt x="209782" y="281561"/>
                  </a:lnTo>
                  <a:lnTo>
                    <a:pt x="92160" y="311706"/>
                  </a:lnTo>
                  <a:lnTo>
                    <a:pt x="0" y="344087"/>
                  </a:lnTo>
                  <a:lnTo>
                    <a:pt x="0" y="106032"/>
                  </a:lnTo>
                  <a:lnTo>
                    <a:pt x="132733" y="67350"/>
                  </a:lnTo>
                  <a:cubicBezTo>
                    <a:pt x="293012" y="26970"/>
                    <a:pt x="459032" y="3993"/>
                    <a:pt x="628206" y="0"/>
                  </a:cubicBezTo>
                  <a:lnTo>
                    <a:pt x="628265" y="2499"/>
                  </a:lnTo>
                  <a:lnTo>
                    <a:pt x="648072" y="15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37;p2">
              <a:extLst>
                <a:ext uri="{FF2B5EF4-FFF2-40B4-BE49-F238E27FC236}">
                  <a16:creationId xmlns:a16="http://schemas.microsoft.com/office/drawing/2014/main" id="{42FD2DE1-7C2A-2AC4-7C8B-78B88D93F3D7}"/>
                </a:ext>
              </a:extLst>
            </p:cNvPr>
            <p:cNvSpPr/>
            <p:nvPr/>
          </p:nvSpPr>
          <p:spPr>
            <a:xfrm>
              <a:off x="3867177" y="4245894"/>
              <a:ext cx="908216" cy="851568"/>
            </a:xfrm>
            <a:custGeom>
              <a:avLst/>
              <a:gdLst/>
              <a:ahLst/>
              <a:cxnLst/>
              <a:rect l="l" t="t" r="r" b="b"/>
              <a:pathLst>
                <a:path w="908216" h="851568" extrusionOk="0">
                  <a:moveTo>
                    <a:pt x="0" y="0"/>
                  </a:moveTo>
                  <a:lnTo>
                    <a:pt x="249257" y="132502"/>
                  </a:lnTo>
                  <a:lnTo>
                    <a:pt x="908216" y="482797"/>
                  </a:lnTo>
                  <a:lnTo>
                    <a:pt x="475748" y="732483"/>
                  </a:lnTo>
                  <a:lnTo>
                    <a:pt x="284609" y="842837"/>
                  </a:lnTo>
                  <a:lnTo>
                    <a:pt x="284609" y="842837"/>
                  </a:lnTo>
                  <a:lnTo>
                    <a:pt x="475749" y="732483"/>
                  </a:lnTo>
                  <a:lnTo>
                    <a:pt x="479400" y="739310"/>
                  </a:lnTo>
                  <a:lnTo>
                    <a:pt x="284443" y="851568"/>
                  </a:lnTo>
                  <a:lnTo>
                    <a:pt x="218966" y="729142"/>
                  </a:lnTo>
                  <a:lnTo>
                    <a:pt x="218952" y="729118"/>
                  </a:lnTo>
                  <a:lnTo>
                    <a:pt x="213788" y="719462"/>
                  </a:lnTo>
                  <a:cubicBezTo>
                    <a:pt x="103882" y="496395"/>
                    <a:pt x="33228" y="259532"/>
                    <a:pt x="1826" y="187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638;p2">
            <a:extLst>
              <a:ext uri="{FF2B5EF4-FFF2-40B4-BE49-F238E27FC236}">
                <a16:creationId xmlns:a16="http://schemas.microsoft.com/office/drawing/2014/main" id="{F1DEA231-8C48-2BB9-9A5E-198E45296992}"/>
              </a:ext>
            </a:extLst>
          </p:cNvPr>
          <p:cNvGrpSpPr/>
          <p:nvPr/>
        </p:nvGrpSpPr>
        <p:grpSpPr>
          <a:xfrm>
            <a:off x="3852389" y="2183894"/>
            <a:ext cx="922532" cy="2053068"/>
            <a:chOff x="3852389" y="2183894"/>
            <a:chExt cx="922532" cy="2053068"/>
          </a:xfrm>
        </p:grpSpPr>
        <p:sp>
          <p:nvSpPr>
            <p:cNvPr id="26" name="Google Shape;639;p2">
              <a:extLst>
                <a:ext uri="{FF2B5EF4-FFF2-40B4-BE49-F238E27FC236}">
                  <a16:creationId xmlns:a16="http://schemas.microsoft.com/office/drawing/2014/main" id="{4D7A83F9-EC0A-1451-3A99-5CF2D17062A1}"/>
                </a:ext>
              </a:extLst>
            </p:cNvPr>
            <p:cNvSpPr/>
            <p:nvPr/>
          </p:nvSpPr>
          <p:spPr>
            <a:xfrm>
              <a:off x="3852389" y="2697326"/>
              <a:ext cx="677388" cy="1539636"/>
            </a:xfrm>
            <a:custGeom>
              <a:avLst/>
              <a:gdLst/>
              <a:ahLst/>
              <a:cxnLst/>
              <a:rect l="l" t="t" r="r" b="b"/>
              <a:pathLst>
                <a:path w="677388" h="1539636" extrusionOk="0">
                  <a:moveTo>
                    <a:pt x="397379" y="0"/>
                  </a:moveTo>
                  <a:lnTo>
                    <a:pt x="677388" y="0"/>
                  </a:lnTo>
                  <a:lnTo>
                    <a:pt x="568454" y="145786"/>
                  </a:lnTo>
                  <a:lnTo>
                    <a:pt x="486884" y="280156"/>
                  </a:lnTo>
                  <a:lnTo>
                    <a:pt x="430854" y="388115"/>
                  </a:lnTo>
                  <a:lnTo>
                    <a:pt x="400048" y="452112"/>
                  </a:lnTo>
                  <a:lnTo>
                    <a:pt x="339680" y="600013"/>
                  </a:lnTo>
                  <a:cubicBezTo>
                    <a:pt x="232544" y="900883"/>
                    <a:pt x="199065" y="1221153"/>
                    <a:pt x="239240" y="1534149"/>
                  </a:cubicBezTo>
                  <a:lnTo>
                    <a:pt x="240133" y="1539636"/>
                  </a:lnTo>
                  <a:lnTo>
                    <a:pt x="188612" y="1512248"/>
                  </a:lnTo>
                  <a:lnTo>
                    <a:pt x="2391" y="1413255"/>
                  </a:lnTo>
                  <a:lnTo>
                    <a:pt x="0" y="1177089"/>
                  </a:lnTo>
                  <a:cubicBezTo>
                    <a:pt x="10930" y="931851"/>
                    <a:pt x="62099" y="687992"/>
                    <a:pt x="153507" y="455732"/>
                  </a:cubicBezTo>
                  <a:lnTo>
                    <a:pt x="166070" y="426999"/>
                  </a:lnTo>
                  <a:lnTo>
                    <a:pt x="175295" y="401779"/>
                  </a:lnTo>
                  <a:lnTo>
                    <a:pt x="194926" y="361002"/>
                  </a:lnTo>
                  <a:lnTo>
                    <a:pt x="220408" y="302723"/>
                  </a:lnTo>
                  <a:lnTo>
                    <a:pt x="248837" y="249018"/>
                  </a:lnTo>
                  <a:lnTo>
                    <a:pt x="269822" y="205429"/>
                  </a:lnTo>
                  <a:lnTo>
                    <a:pt x="286144" y="178545"/>
                  </a:lnTo>
                  <a:lnTo>
                    <a:pt x="299231" y="153823"/>
                  </a:lnTo>
                  <a:lnTo>
                    <a:pt x="300655" y="154643"/>
                  </a:lnTo>
                  <a:lnTo>
                    <a:pt x="382262" y="20228"/>
                  </a:ln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640;p2">
              <a:extLst>
                <a:ext uri="{FF2B5EF4-FFF2-40B4-BE49-F238E27FC236}">
                  <a16:creationId xmlns:a16="http://schemas.microsoft.com/office/drawing/2014/main" id="{FE1FB50E-4CE0-CCD8-0D33-EB369BD09727}"/>
                </a:ext>
              </a:extLst>
            </p:cNvPr>
            <p:cNvSpPr/>
            <p:nvPr/>
          </p:nvSpPr>
          <p:spPr>
            <a:xfrm rot="-3509366">
              <a:off x="3814756" y="3031058"/>
              <a:ext cx="648072" cy="348150"/>
            </a:xfrm>
            <a:custGeom>
              <a:avLst/>
              <a:gdLst/>
              <a:ahLst/>
              <a:cxnLst/>
              <a:rect l="l" t="t" r="r" b="b"/>
              <a:pathLst>
                <a:path w="648072" h="348150" extrusionOk="0">
                  <a:moveTo>
                    <a:pt x="648072" y="1576"/>
                  </a:moveTo>
                  <a:lnTo>
                    <a:pt x="648072" y="225901"/>
                  </a:lnTo>
                  <a:lnTo>
                    <a:pt x="622902" y="226011"/>
                  </a:lnTo>
                  <a:lnTo>
                    <a:pt x="501577" y="234668"/>
                  </a:lnTo>
                  <a:lnTo>
                    <a:pt x="430916" y="241853"/>
                  </a:lnTo>
                  <a:lnTo>
                    <a:pt x="273272" y="267688"/>
                  </a:lnTo>
                  <a:cubicBezTo>
                    <a:pt x="195147" y="284166"/>
                    <a:pt x="118395" y="305203"/>
                    <a:pt x="43370" y="330581"/>
                  </a:cubicBezTo>
                  <a:lnTo>
                    <a:pt x="0" y="348150"/>
                  </a:lnTo>
                  <a:lnTo>
                    <a:pt x="0" y="109743"/>
                  </a:lnTo>
                  <a:lnTo>
                    <a:pt x="116859" y="73641"/>
                  </a:lnTo>
                  <a:cubicBezTo>
                    <a:pt x="176777" y="57813"/>
                    <a:pt x="237527" y="44424"/>
                    <a:pt x="298974" y="33558"/>
                  </a:cubicBezTo>
                  <a:lnTo>
                    <a:pt x="330036" y="29251"/>
                  </a:lnTo>
                  <a:lnTo>
                    <a:pt x="356359" y="23935"/>
                  </a:lnTo>
                  <a:lnTo>
                    <a:pt x="401383" y="19359"/>
                  </a:lnTo>
                  <a:lnTo>
                    <a:pt x="464387" y="10623"/>
                  </a:lnTo>
                  <a:lnTo>
                    <a:pt x="525031" y="6791"/>
                  </a:lnTo>
                  <a:lnTo>
                    <a:pt x="573161" y="1900"/>
                  </a:lnTo>
                  <a:lnTo>
                    <a:pt x="604611" y="1764"/>
                  </a:lnTo>
                  <a:lnTo>
                    <a:pt x="632528" y="0"/>
                  </a:lnTo>
                  <a:lnTo>
                    <a:pt x="632573" y="1642"/>
                  </a:lnTo>
                  <a:close/>
                </a:path>
              </a:pathLst>
            </a:custGeom>
            <a:gradFill>
              <a:gsLst>
                <a:gs pos="0">
                  <a:srgbClr val="181818">
                    <a:alpha val="0"/>
                  </a:srgbClr>
                </a:gs>
                <a:gs pos="100000">
                  <a:srgbClr val="181818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641;p2">
              <a:extLst>
                <a:ext uri="{FF2B5EF4-FFF2-40B4-BE49-F238E27FC236}">
                  <a16:creationId xmlns:a16="http://schemas.microsoft.com/office/drawing/2014/main" id="{04395F6E-E2F5-19E0-2DCB-8D9932EDA49F}"/>
                </a:ext>
              </a:extLst>
            </p:cNvPr>
            <p:cNvSpPr/>
            <p:nvPr/>
          </p:nvSpPr>
          <p:spPr>
            <a:xfrm>
              <a:off x="4151313" y="2183894"/>
              <a:ext cx="623608" cy="1023805"/>
            </a:xfrm>
            <a:custGeom>
              <a:avLst/>
              <a:gdLst/>
              <a:ahLst/>
              <a:cxnLst/>
              <a:rect l="l" t="t" r="r" b="b"/>
              <a:pathLst>
                <a:path w="623608" h="1023805" extrusionOk="0">
                  <a:moveTo>
                    <a:pt x="1094" y="664397"/>
                  </a:moveTo>
                  <a:lnTo>
                    <a:pt x="195640" y="776718"/>
                  </a:lnTo>
                  <a:lnTo>
                    <a:pt x="194526" y="778381"/>
                  </a:lnTo>
                  <a:lnTo>
                    <a:pt x="0" y="666154"/>
                  </a:lnTo>
                  <a:close/>
                  <a:moveTo>
                    <a:pt x="587761" y="0"/>
                  </a:moveTo>
                  <a:lnTo>
                    <a:pt x="597830" y="287588"/>
                  </a:lnTo>
                  <a:lnTo>
                    <a:pt x="597829" y="287589"/>
                  </a:lnTo>
                  <a:lnTo>
                    <a:pt x="623608" y="1023805"/>
                  </a:lnTo>
                  <a:lnTo>
                    <a:pt x="195640" y="776718"/>
                  </a:lnTo>
                  <a:lnTo>
                    <a:pt x="1153" y="664431"/>
                  </a:lnTo>
                  <a:lnTo>
                    <a:pt x="1153" y="664431"/>
                  </a:lnTo>
                  <a:lnTo>
                    <a:pt x="1095" y="664397"/>
                  </a:lnTo>
                  <a:lnTo>
                    <a:pt x="79120" y="539028"/>
                  </a:lnTo>
                  <a:lnTo>
                    <a:pt x="149418" y="442887"/>
                  </a:lnTo>
                  <a:lnTo>
                    <a:pt x="165809" y="418395"/>
                  </a:lnTo>
                  <a:lnTo>
                    <a:pt x="174761" y="408228"/>
                  </a:lnTo>
                  <a:lnTo>
                    <a:pt x="188617" y="389279"/>
                  </a:lnTo>
                  <a:cubicBezTo>
                    <a:pt x="226998" y="341104"/>
                    <a:pt x="267216" y="294697"/>
                    <a:pt x="309140" y="250135"/>
                  </a:cubicBezTo>
                  <a:lnTo>
                    <a:pt x="344171" y="215819"/>
                  </a:lnTo>
                  <a:lnTo>
                    <a:pt x="360256" y="197550"/>
                  </a:lnTo>
                  <a:lnTo>
                    <a:pt x="383987" y="176816"/>
                  </a:lnTo>
                  <a:lnTo>
                    <a:pt x="439889" y="122056"/>
                  </a:lnTo>
                  <a:cubicBezTo>
                    <a:pt x="485087" y="81258"/>
                    <a:pt x="531857" y="42382"/>
                    <a:pt x="580063" y="5503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642;p2">
            <a:extLst>
              <a:ext uri="{FF2B5EF4-FFF2-40B4-BE49-F238E27FC236}">
                <a16:creationId xmlns:a16="http://schemas.microsoft.com/office/drawing/2014/main" id="{4C860825-5ABB-7A21-75BE-3A9C0BC81594}"/>
              </a:ext>
            </a:extLst>
          </p:cNvPr>
          <p:cNvSpPr/>
          <p:nvPr/>
        </p:nvSpPr>
        <p:spPr>
          <a:xfrm>
            <a:off x="3624214" y="1501726"/>
            <a:ext cx="4943572" cy="4943572"/>
          </a:xfrm>
          <a:prstGeom prst="arc">
            <a:avLst>
              <a:gd name="adj1" fmla="val 17988655"/>
              <a:gd name="adj2" fmla="val 21230633"/>
            </a:avLst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med" len="med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0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643;p2">
            <a:extLst>
              <a:ext uri="{FF2B5EF4-FFF2-40B4-BE49-F238E27FC236}">
                <a16:creationId xmlns:a16="http://schemas.microsoft.com/office/drawing/2014/main" id="{C283E66E-139A-FF34-98E3-7725E5CC690F}"/>
              </a:ext>
            </a:extLst>
          </p:cNvPr>
          <p:cNvSpPr/>
          <p:nvPr/>
        </p:nvSpPr>
        <p:spPr>
          <a:xfrm>
            <a:off x="3624214" y="1501726"/>
            <a:ext cx="4943572" cy="4943572"/>
          </a:xfrm>
          <a:prstGeom prst="arc">
            <a:avLst>
              <a:gd name="adj1" fmla="val 21545842"/>
              <a:gd name="adj2" fmla="val 3267423"/>
            </a:avLst>
          </a:prstGeom>
          <a:noFill/>
          <a:ln w="9525" cap="flat" cmpd="sng">
            <a:solidFill>
              <a:schemeClr val="accent6">
                <a:lumMod val="90000"/>
                <a:lumOff val="1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644;p2">
            <a:extLst>
              <a:ext uri="{FF2B5EF4-FFF2-40B4-BE49-F238E27FC236}">
                <a16:creationId xmlns:a16="http://schemas.microsoft.com/office/drawing/2014/main" id="{51BBC375-76B7-E48A-4E7D-3370F7A57C4D}"/>
              </a:ext>
            </a:extLst>
          </p:cNvPr>
          <p:cNvSpPr/>
          <p:nvPr/>
        </p:nvSpPr>
        <p:spPr>
          <a:xfrm>
            <a:off x="3624214" y="1501726"/>
            <a:ext cx="4943572" cy="4943572"/>
          </a:xfrm>
          <a:prstGeom prst="arc">
            <a:avLst>
              <a:gd name="adj1" fmla="val 3567592"/>
              <a:gd name="adj2" fmla="val 6824271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645;p2">
            <a:extLst>
              <a:ext uri="{FF2B5EF4-FFF2-40B4-BE49-F238E27FC236}">
                <a16:creationId xmlns:a16="http://schemas.microsoft.com/office/drawing/2014/main" id="{ABBBAC61-534B-ED11-AE89-405544A60E8C}"/>
              </a:ext>
            </a:extLst>
          </p:cNvPr>
          <p:cNvSpPr/>
          <p:nvPr/>
        </p:nvSpPr>
        <p:spPr>
          <a:xfrm>
            <a:off x="3624214" y="1501726"/>
            <a:ext cx="4943572" cy="4943572"/>
          </a:xfrm>
          <a:prstGeom prst="arc">
            <a:avLst>
              <a:gd name="adj1" fmla="val 7184058"/>
              <a:gd name="adj2" fmla="val 10410635"/>
            </a:avLst>
          </a:prstGeom>
          <a:noFill/>
          <a:ln w="9525" cap="flat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646;p2">
            <a:extLst>
              <a:ext uri="{FF2B5EF4-FFF2-40B4-BE49-F238E27FC236}">
                <a16:creationId xmlns:a16="http://schemas.microsoft.com/office/drawing/2014/main" id="{08C57933-F3EA-67A0-4C40-C66B2533F49E}"/>
              </a:ext>
            </a:extLst>
          </p:cNvPr>
          <p:cNvSpPr/>
          <p:nvPr/>
        </p:nvSpPr>
        <p:spPr>
          <a:xfrm>
            <a:off x="3624214" y="1501726"/>
            <a:ext cx="4943572" cy="4943572"/>
          </a:xfrm>
          <a:prstGeom prst="arc">
            <a:avLst>
              <a:gd name="adj1" fmla="val 10780286"/>
              <a:gd name="adj2" fmla="val 14079435"/>
            </a:avLst>
          </a:prstGeom>
          <a:noFill/>
          <a:ln w="9525" cap="flat" cmpd="sng">
            <a:solidFill>
              <a:srgbClr val="C00000"/>
            </a:solidFill>
            <a:prstDash val="solid"/>
            <a:round/>
            <a:headEnd type="oval" w="med" len="med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647;p2">
            <a:extLst>
              <a:ext uri="{FF2B5EF4-FFF2-40B4-BE49-F238E27FC236}">
                <a16:creationId xmlns:a16="http://schemas.microsoft.com/office/drawing/2014/main" id="{8C1E0424-D753-3E6A-B573-3D84DD739787}"/>
              </a:ext>
            </a:extLst>
          </p:cNvPr>
          <p:cNvSpPr/>
          <p:nvPr/>
        </p:nvSpPr>
        <p:spPr>
          <a:xfrm>
            <a:off x="3624214" y="1501726"/>
            <a:ext cx="4943572" cy="4943572"/>
          </a:xfrm>
          <a:prstGeom prst="arc">
            <a:avLst>
              <a:gd name="adj1" fmla="val 14331426"/>
              <a:gd name="adj2" fmla="val 17596785"/>
            </a:avLst>
          </a:prstGeom>
          <a:noFill/>
          <a:ln w="9525" cap="flat" cmpd="sng">
            <a:solidFill>
              <a:srgbClr val="7030A0"/>
            </a:solidFill>
            <a:prstDash val="solid"/>
            <a:round/>
            <a:headEnd type="oval" w="med" len="med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648;p2">
            <a:extLst>
              <a:ext uri="{FF2B5EF4-FFF2-40B4-BE49-F238E27FC236}">
                <a16:creationId xmlns:a16="http://schemas.microsoft.com/office/drawing/2014/main" id="{CDD159F6-86F6-3456-D720-F26BAD57752F}"/>
              </a:ext>
            </a:extLst>
          </p:cNvPr>
          <p:cNvSpPr txBox="1"/>
          <p:nvPr/>
        </p:nvSpPr>
        <p:spPr>
          <a:xfrm>
            <a:off x="8609312" y="1760538"/>
            <a:ext cx="254368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BASE DE DONNEE - 04</a:t>
            </a:r>
            <a:endParaRPr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Google Shape;649;p2">
            <a:extLst>
              <a:ext uri="{FF2B5EF4-FFF2-40B4-BE49-F238E27FC236}">
                <a16:creationId xmlns:a16="http://schemas.microsoft.com/office/drawing/2014/main" id="{C9B4F64C-3051-3B7D-5D9A-2A6816599849}"/>
              </a:ext>
            </a:extLst>
          </p:cNvPr>
          <p:cNvSpPr txBox="1"/>
          <p:nvPr/>
        </p:nvSpPr>
        <p:spPr>
          <a:xfrm>
            <a:off x="996519" y="1786453"/>
            <a:ext cx="15502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3434F4"/>
                </a:solidFill>
                <a:latin typeface="Calibri"/>
                <a:ea typeface="Calibri"/>
                <a:cs typeface="Calibri"/>
                <a:sym typeface="Calibri"/>
              </a:rPr>
              <a:t>01 – NYRIO </a:t>
            </a:r>
            <a:endParaRPr/>
          </a:p>
        </p:txBody>
      </p:sp>
      <p:sp>
        <p:nvSpPr>
          <p:cNvPr id="37" name="Google Shape;650;p2">
            <a:extLst>
              <a:ext uri="{FF2B5EF4-FFF2-40B4-BE49-F238E27FC236}">
                <a16:creationId xmlns:a16="http://schemas.microsoft.com/office/drawing/2014/main" id="{C4DA4957-1759-5D5C-8381-8BD2DD9DCB2C}"/>
              </a:ext>
            </a:extLst>
          </p:cNvPr>
          <p:cNvSpPr txBox="1"/>
          <p:nvPr/>
        </p:nvSpPr>
        <p:spPr>
          <a:xfrm>
            <a:off x="8979860" y="5080232"/>
            <a:ext cx="217313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CONCLUSION  - 06</a:t>
            </a:r>
            <a:endParaRPr/>
          </a:p>
        </p:txBody>
      </p:sp>
      <p:sp>
        <p:nvSpPr>
          <p:cNvPr id="38" name="Google Shape;651;p2">
            <a:extLst>
              <a:ext uri="{FF2B5EF4-FFF2-40B4-BE49-F238E27FC236}">
                <a16:creationId xmlns:a16="http://schemas.microsoft.com/office/drawing/2014/main" id="{2A315BD5-28DC-02A7-548B-AF7EB730E0FD}"/>
              </a:ext>
            </a:extLst>
          </p:cNvPr>
          <p:cNvSpPr txBox="1"/>
          <p:nvPr/>
        </p:nvSpPr>
        <p:spPr>
          <a:xfrm>
            <a:off x="575664" y="5041187"/>
            <a:ext cx="23422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lvl="0" algn="ctr"/>
            <a:r>
              <a:rPr lang="fr-FR" sz="20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03 –VISION </a:t>
            </a:r>
            <a:endParaRPr/>
          </a:p>
        </p:txBody>
      </p:sp>
      <p:sp>
        <p:nvSpPr>
          <p:cNvPr id="39" name="Google Shape;652;p2">
            <a:extLst>
              <a:ext uri="{FF2B5EF4-FFF2-40B4-BE49-F238E27FC236}">
                <a16:creationId xmlns:a16="http://schemas.microsoft.com/office/drawing/2014/main" id="{0B61C580-E489-F996-D9AC-27DAA508E85F}"/>
              </a:ext>
            </a:extLst>
          </p:cNvPr>
          <p:cNvSpPr txBox="1"/>
          <p:nvPr/>
        </p:nvSpPr>
        <p:spPr>
          <a:xfrm>
            <a:off x="8902606" y="3420364"/>
            <a:ext cx="2201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OPTIMISATION- 05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40" name="Google Shape;653;p2">
            <a:extLst>
              <a:ext uri="{FF2B5EF4-FFF2-40B4-BE49-F238E27FC236}">
                <a16:creationId xmlns:a16="http://schemas.microsoft.com/office/drawing/2014/main" id="{3294D534-4CB5-FE69-C96C-CF108EA7CBC9}"/>
              </a:ext>
            </a:extLst>
          </p:cNvPr>
          <p:cNvSpPr txBox="1"/>
          <p:nvPr/>
        </p:nvSpPr>
        <p:spPr>
          <a:xfrm>
            <a:off x="907948" y="3406765"/>
            <a:ext cx="255631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ED8E4A"/>
                </a:solidFill>
                <a:latin typeface="Calibri"/>
                <a:ea typeface="Calibri"/>
                <a:cs typeface="Calibri"/>
                <a:sym typeface="Calibri"/>
              </a:rPr>
              <a:t>02 –ARCHITECTURE </a:t>
            </a:r>
            <a:endParaRPr/>
          </a:p>
        </p:txBody>
      </p:sp>
      <p:sp>
        <p:nvSpPr>
          <p:cNvPr id="41" name="Google Shape;654;p2">
            <a:extLst>
              <a:ext uri="{FF2B5EF4-FFF2-40B4-BE49-F238E27FC236}">
                <a16:creationId xmlns:a16="http://schemas.microsoft.com/office/drawing/2014/main" id="{5632364A-496D-5069-B27E-73415CA4B001}"/>
              </a:ext>
            </a:extLst>
          </p:cNvPr>
          <p:cNvSpPr/>
          <p:nvPr/>
        </p:nvSpPr>
        <p:spPr>
          <a:xfrm>
            <a:off x="4792694" y="2614196"/>
            <a:ext cx="2600841" cy="2551341"/>
          </a:xfrm>
          <a:prstGeom prst="ellipse">
            <a:avLst/>
          </a:prstGeom>
          <a:gradFill>
            <a:gsLst>
              <a:gs pos="0">
                <a:srgbClr val="D8D8D8"/>
              </a:gs>
              <a:gs pos="35000">
                <a:srgbClr val="F2F2F2"/>
              </a:gs>
              <a:gs pos="100000">
                <a:schemeClr val="lt1"/>
              </a:gs>
            </a:gsLst>
            <a:lin ang="16200000" scaled="0"/>
          </a:gradFill>
          <a:ln w="9525" cap="flat" cmpd="sng">
            <a:solidFill>
              <a:srgbClr val="161F28"/>
            </a:solidFill>
            <a:prstDash val="solid"/>
            <a:round/>
            <a:headEnd type="none" w="sm" len="sm"/>
            <a:tailEnd type="none" w="sm" len="sm"/>
          </a:ln>
          <a:effectLst>
            <a:outerShdw blurRad="165100" dist="254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655;p2" descr="Bullseye">
            <a:extLst>
              <a:ext uri="{FF2B5EF4-FFF2-40B4-BE49-F238E27FC236}">
                <a16:creationId xmlns:a16="http://schemas.microsoft.com/office/drawing/2014/main" id="{F9FBEC07-A1A3-762D-1894-AFA2B0F5F809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7605" y="3328890"/>
            <a:ext cx="549864" cy="549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Google Shape;656;p2" descr="Database">
            <a:extLst>
              <a:ext uri="{FF2B5EF4-FFF2-40B4-BE49-F238E27FC236}">
                <a16:creationId xmlns:a16="http://schemas.microsoft.com/office/drawing/2014/main" id="{378F59E1-76E7-A9FE-9B7D-9D746D665AC2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39869" y="1692559"/>
            <a:ext cx="549864" cy="549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Google Shape;657;p2" descr="Eye">
            <a:extLst>
              <a:ext uri="{FF2B5EF4-FFF2-40B4-BE49-F238E27FC236}">
                <a16:creationId xmlns:a16="http://schemas.microsoft.com/office/drawing/2014/main" id="{4BBF176F-B68E-7EA7-2865-6EAB192A9EF5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38424" y="3357489"/>
            <a:ext cx="549864" cy="549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Google Shape;658;p2" descr="Head with gears">
            <a:extLst>
              <a:ext uri="{FF2B5EF4-FFF2-40B4-BE49-F238E27FC236}">
                <a16:creationId xmlns:a16="http://schemas.microsoft.com/office/drawing/2014/main" id="{6BEF0DFD-B83D-9B3E-1670-8D0A3D26C5A0}"/>
              </a:ext>
            </a:extLst>
          </p:cNvPr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238424" y="4995628"/>
            <a:ext cx="549864" cy="549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Google Shape;659;p2" descr="Lights On">
            <a:extLst>
              <a:ext uri="{FF2B5EF4-FFF2-40B4-BE49-F238E27FC236}">
                <a16:creationId xmlns:a16="http://schemas.microsoft.com/office/drawing/2014/main" id="{23192926-7CBD-8088-7CDB-3870CC2A1EAB}"/>
              </a:ext>
            </a:extLst>
          </p:cNvPr>
          <p:cNvPicPr preferRelativeResize="0"/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36" y="1707899"/>
            <a:ext cx="549864" cy="549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Google Shape;660;p2" descr="Stopwatch 33%">
            <a:extLst>
              <a:ext uri="{FF2B5EF4-FFF2-40B4-BE49-F238E27FC236}">
                <a16:creationId xmlns:a16="http://schemas.microsoft.com/office/drawing/2014/main" id="{9E44FEC5-85DB-29C1-33D4-87B513EBEA25}"/>
              </a:ext>
            </a:extLst>
          </p:cNvPr>
          <p:cNvPicPr preferRelativeResize="0"/>
          <p:nvPr/>
        </p:nvPicPr>
        <p:blipFill rotWithShape="1"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7605" y="4949881"/>
            <a:ext cx="549864" cy="549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" name="Google Shape;669;p2">
            <a:extLst>
              <a:ext uri="{FF2B5EF4-FFF2-40B4-BE49-F238E27FC236}">
                <a16:creationId xmlns:a16="http://schemas.microsoft.com/office/drawing/2014/main" id="{B454E8C7-05E2-6321-6AE9-2B3C993987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65333" y="6368443"/>
            <a:ext cx="448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 sz="1600" b="1">
                <a:solidFill>
                  <a:schemeClr val="tx1"/>
                </a:solidFill>
              </a:rPr>
              <a:t>2</a:t>
            </a:fld>
            <a:endParaRPr sz="1600" b="1">
              <a:solidFill>
                <a:schemeClr val="tx1"/>
              </a:solidFill>
            </a:endParaRPr>
          </a:p>
        </p:txBody>
      </p:sp>
      <p:sp>
        <p:nvSpPr>
          <p:cNvPr id="62" name="Google Shape;617;p2">
            <a:extLst>
              <a:ext uri="{FF2B5EF4-FFF2-40B4-BE49-F238E27FC236}">
                <a16:creationId xmlns:a16="http://schemas.microsoft.com/office/drawing/2014/main" id="{D189BE14-F73B-6C57-9FEA-A6797D3B904B}"/>
              </a:ext>
            </a:extLst>
          </p:cNvPr>
          <p:cNvSpPr txBox="1">
            <a:spLocks/>
          </p:cNvSpPr>
          <p:nvPr/>
        </p:nvSpPr>
        <p:spPr>
          <a:xfrm>
            <a:off x="5157319" y="3441585"/>
            <a:ext cx="1847938" cy="8678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rgbClr val="2F3A46"/>
              </a:buClr>
              <a:buSzPts val="5400"/>
              <a:buFont typeface="Arial"/>
              <a:buNone/>
            </a:pPr>
            <a:r>
              <a:rPr lang="fr-FR" sz="2800" b="1" i="1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Nyrio ROBOT </a:t>
            </a:r>
            <a:endParaRPr lang="fr-FR" sz="1800" b="1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78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E7F15BA4-8C29-2CB8-8F4E-C201D480EC53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20</a:t>
            </a:fld>
            <a:endParaRPr lang="fr-FR" sz="2000" b="1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DD6A59-3029-77BF-9B7F-09BCBCC3B04A}"/>
              </a:ext>
            </a:extLst>
          </p:cNvPr>
          <p:cNvSpPr txBox="1"/>
          <p:nvPr/>
        </p:nvSpPr>
        <p:spPr>
          <a:xfrm>
            <a:off x="3397919" y="1358886"/>
            <a:ext cx="539616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u="sng">
                <a:ea typeface="+mn-lt"/>
                <a:cs typeface="+mn-lt"/>
              </a:rPr>
              <a:t>Nouvelles  Images de travail</a:t>
            </a:r>
          </a:p>
          <a:p>
            <a:endParaRPr lang="fr-FR" sz="2400">
              <a:cs typeface="Arial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3FC66F2-E9D5-B831-3281-BED41CC9CD8A}"/>
              </a:ext>
            </a:extLst>
          </p:cNvPr>
          <p:cNvSpPr txBox="1"/>
          <p:nvPr/>
        </p:nvSpPr>
        <p:spPr>
          <a:xfrm>
            <a:off x="2445435" y="5878752"/>
            <a:ext cx="341494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ea typeface="+mn-lt"/>
                <a:cs typeface="+mn-lt"/>
              </a:rPr>
              <a:t>Mieux adapté</a:t>
            </a:r>
            <a:endParaRPr lang="fr-FR" sz="2400"/>
          </a:p>
          <a:p>
            <a:endParaRPr lang="fr-FR">
              <a:cs typeface="Arial"/>
            </a:endParaRPr>
          </a:p>
        </p:txBody>
      </p:sp>
      <p:pic>
        <p:nvPicPr>
          <p:cNvPr id="19" name="Image 18" descr="Une image contenant écriture manuscrite, texte, conception, noir et blanc&#10;&#10;Description générée automatiquement">
            <a:extLst>
              <a:ext uri="{FF2B5EF4-FFF2-40B4-BE49-F238E27FC236}">
                <a16:creationId xmlns:a16="http://schemas.microsoft.com/office/drawing/2014/main" id="{149D1510-9098-8DEF-927A-D9532F7F1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24"/>
          <a:stretch/>
        </p:blipFill>
        <p:spPr>
          <a:xfrm>
            <a:off x="588781" y="2011214"/>
            <a:ext cx="5752833" cy="3928884"/>
          </a:xfrm>
          <a:prstGeom prst="rect">
            <a:avLst/>
          </a:prstGeom>
        </p:spPr>
      </p:pic>
      <p:pic>
        <p:nvPicPr>
          <p:cNvPr id="21" name="Image 20" descr="Une image contenant croquis, écriture manuscrite, noir et blanc, texte&#10;&#10;Description générée automatiquement">
            <a:extLst>
              <a:ext uri="{FF2B5EF4-FFF2-40B4-BE49-F238E27FC236}">
                <a16:creationId xmlns:a16="http://schemas.microsoft.com/office/drawing/2014/main" id="{5EB78CA1-E1A5-EEC7-C39D-FE527000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80" y="2091379"/>
            <a:ext cx="5605920" cy="40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9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C8ADA2A-7DF8-635C-D2E4-0E7B161FD655}"/>
              </a:ext>
            </a:extLst>
          </p:cNvPr>
          <p:cNvSpPr txBox="1"/>
          <p:nvPr/>
        </p:nvSpPr>
        <p:spPr>
          <a:xfrm>
            <a:off x="3208703" y="1562252"/>
            <a:ext cx="62746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u="sng">
                <a:cs typeface="Arial"/>
              </a:rPr>
              <a:t>Traitement d'images et segmentation </a:t>
            </a:r>
          </a:p>
        </p:txBody>
      </p:sp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7138A6E0-A6A7-7560-E931-28CF3FAF6F18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21</a:t>
            </a:fld>
            <a:endParaRPr lang="fr-FR" sz="2000" b="1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6CEF772-B45A-B0E9-66E4-BCC6B9B501DB}"/>
              </a:ext>
            </a:extLst>
          </p:cNvPr>
          <p:cNvGrpSpPr/>
          <p:nvPr/>
        </p:nvGrpSpPr>
        <p:grpSpPr>
          <a:xfrm>
            <a:off x="588781" y="2880711"/>
            <a:ext cx="2798775" cy="1749378"/>
            <a:chOff x="422465" y="2346569"/>
            <a:chExt cx="2798775" cy="1749378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C4DEB60D-2B09-363F-F417-EC08A2D4269E}"/>
                </a:ext>
              </a:extLst>
            </p:cNvPr>
            <p:cNvSpPr/>
            <p:nvPr/>
          </p:nvSpPr>
          <p:spPr>
            <a:xfrm>
              <a:off x="422465" y="2346569"/>
              <a:ext cx="2629436" cy="17493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DC90207A-EAFF-45C1-D979-0922359E3524}"/>
                </a:ext>
              </a:extLst>
            </p:cNvPr>
            <p:cNvSpPr txBox="1"/>
            <p:nvPr/>
          </p:nvSpPr>
          <p:spPr>
            <a:xfrm>
              <a:off x="1129343" y="3017465"/>
              <a:ext cx="2091897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2000">
                  <a:cs typeface="Arial"/>
                </a:rPr>
                <a:t>seuillage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53CA7980-D0E6-6B05-47BA-DB00AB904A07}"/>
              </a:ext>
            </a:extLst>
          </p:cNvPr>
          <p:cNvGrpSpPr/>
          <p:nvPr/>
        </p:nvGrpSpPr>
        <p:grpSpPr>
          <a:xfrm>
            <a:off x="4591963" y="2945106"/>
            <a:ext cx="2715514" cy="1749378"/>
            <a:chOff x="4339788" y="2389499"/>
            <a:chExt cx="2715514" cy="1749378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746E7AB7-1351-3971-6031-CD21CC75C341}"/>
                </a:ext>
              </a:extLst>
            </p:cNvPr>
            <p:cNvSpPr/>
            <p:nvPr/>
          </p:nvSpPr>
          <p:spPr>
            <a:xfrm>
              <a:off x="4339788" y="2389499"/>
              <a:ext cx="2629436" cy="17493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AB90DE6-A24D-0353-AF1F-6E7C1683E117}"/>
                </a:ext>
              </a:extLst>
            </p:cNvPr>
            <p:cNvSpPr txBox="1"/>
            <p:nvPr/>
          </p:nvSpPr>
          <p:spPr>
            <a:xfrm>
              <a:off x="4963405" y="2996383"/>
              <a:ext cx="2091897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2000">
                  <a:cs typeface="Arial"/>
                </a:rPr>
                <a:t>Fermeture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0400951-9810-E3C8-8E91-03F226195B05}"/>
              </a:ext>
            </a:extLst>
          </p:cNvPr>
          <p:cNvGrpSpPr/>
          <p:nvPr/>
        </p:nvGrpSpPr>
        <p:grpSpPr>
          <a:xfrm>
            <a:off x="8734667" y="2880711"/>
            <a:ext cx="2629436" cy="1749378"/>
            <a:chOff x="8482492" y="2475358"/>
            <a:chExt cx="2629436" cy="174937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5430683-DBA7-E090-DCCF-9D7EA0C3CB1D}"/>
                </a:ext>
              </a:extLst>
            </p:cNvPr>
            <p:cNvSpPr/>
            <p:nvPr/>
          </p:nvSpPr>
          <p:spPr>
            <a:xfrm>
              <a:off x="8482492" y="2475358"/>
              <a:ext cx="2629436" cy="17493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039EE87-4262-4474-7FF6-F5C140B2D811}"/>
                </a:ext>
              </a:extLst>
            </p:cNvPr>
            <p:cNvSpPr txBox="1"/>
            <p:nvPr/>
          </p:nvSpPr>
          <p:spPr>
            <a:xfrm>
              <a:off x="9017652" y="3060395"/>
              <a:ext cx="2091897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000">
                  <a:cs typeface="Arial"/>
                </a:rPr>
                <a:t>Détection de contours</a:t>
              </a:r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F25A1AB-18B5-353B-E51D-4D89C6EAB33E}"/>
              </a:ext>
            </a:extLst>
          </p:cNvPr>
          <p:cNvSpPr/>
          <p:nvPr/>
        </p:nvSpPr>
        <p:spPr>
          <a:xfrm>
            <a:off x="3336382" y="3502970"/>
            <a:ext cx="1041042" cy="5366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4893AD29-289E-D27A-A478-D0A495AD5F3F}"/>
              </a:ext>
            </a:extLst>
          </p:cNvPr>
          <p:cNvSpPr/>
          <p:nvPr/>
        </p:nvSpPr>
        <p:spPr>
          <a:xfrm>
            <a:off x="7500551" y="3556632"/>
            <a:ext cx="1041042" cy="5366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64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C8ADA2A-7DF8-635C-D2E4-0E7B161FD655}"/>
              </a:ext>
            </a:extLst>
          </p:cNvPr>
          <p:cNvSpPr txBox="1"/>
          <p:nvPr/>
        </p:nvSpPr>
        <p:spPr>
          <a:xfrm>
            <a:off x="4934865" y="1576669"/>
            <a:ext cx="39133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u="sng">
                <a:cs typeface="Arial"/>
              </a:rPr>
              <a:t>Résultat sur l'image 0</a:t>
            </a:r>
          </a:p>
        </p:txBody>
      </p:sp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7138A6E0-A6A7-7560-E931-28CF3FAF6F18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22</a:t>
            </a:fld>
            <a:endParaRPr lang="fr-FR" sz="2000" b="1"/>
          </a:p>
        </p:txBody>
      </p:sp>
      <p:pic>
        <p:nvPicPr>
          <p:cNvPr id="18" name="Image 17" descr="Une image contenant texte, capture d’écran, Rectangle, noir et blanc&#10;&#10;Description générée automatiquement">
            <a:extLst>
              <a:ext uri="{FF2B5EF4-FFF2-40B4-BE49-F238E27FC236}">
                <a16:creationId xmlns:a16="http://schemas.microsoft.com/office/drawing/2014/main" id="{6C03D9F2-CBEB-0FCE-C8F6-4A105E70F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6"/>
          <a:stretch/>
        </p:blipFill>
        <p:spPr>
          <a:xfrm>
            <a:off x="133284" y="2004268"/>
            <a:ext cx="4005083" cy="3736656"/>
          </a:xfrm>
          <a:prstGeom prst="rect">
            <a:avLst/>
          </a:prstGeom>
        </p:spPr>
      </p:pic>
      <p:pic>
        <p:nvPicPr>
          <p:cNvPr id="19" name="Image 18" descr="Une image contenant texte, capture d’écran, écriture manuscrite, Rectangle&#10;&#10;Description générée automatiquement">
            <a:extLst>
              <a:ext uri="{FF2B5EF4-FFF2-40B4-BE49-F238E27FC236}">
                <a16:creationId xmlns:a16="http://schemas.microsoft.com/office/drawing/2014/main" id="{AA8BC21B-3E86-888B-83F2-CACC0F0F9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"/>
          <a:stretch/>
        </p:blipFill>
        <p:spPr>
          <a:xfrm>
            <a:off x="4138367" y="2253767"/>
            <a:ext cx="4295305" cy="3487157"/>
          </a:xfrm>
          <a:prstGeom prst="rect">
            <a:avLst/>
          </a:prstGeom>
        </p:spPr>
      </p:pic>
      <p:pic>
        <p:nvPicPr>
          <p:cNvPr id="21" name="Image 20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17132BF1-7FBC-0085-63B2-CBECB4BFB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06" r="10984"/>
          <a:stretch/>
        </p:blipFill>
        <p:spPr>
          <a:xfrm>
            <a:off x="8772823" y="2268194"/>
            <a:ext cx="3114377" cy="34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8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C8ADA2A-7DF8-635C-D2E4-0E7B161FD655}"/>
              </a:ext>
            </a:extLst>
          </p:cNvPr>
          <p:cNvSpPr txBox="1"/>
          <p:nvPr/>
        </p:nvSpPr>
        <p:spPr>
          <a:xfrm>
            <a:off x="5019706" y="1531322"/>
            <a:ext cx="39133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Arial"/>
              </a:rPr>
              <a:t>Résultat sur l'image 2</a:t>
            </a:r>
            <a:endParaRPr lang="fr-FR"/>
          </a:p>
        </p:txBody>
      </p:sp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7138A6E0-A6A7-7560-E931-28CF3FAF6F18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23</a:t>
            </a:fld>
            <a:endParaRPr lang="fr-FR" sz="2000" b="1"/>
          </a:p>
        </p:txBody>
      </p:sp>
      <p:pic>
        <p:nvPicPr>
          <p:cNvPr id="2" name="Image 1" descr="Une image contenant texte, capture d’écran, croquis, Police&#10;&#10;Description générée automatiquement">
            <a:extLst>
              <a:ext uri="{FF2B5EF4-FFF2-40B4-BE49-F238E27FC236}">
                <a16:creationId xmlns:a16="http://schemas.microsoft.com/office/drawing/2014/main" id="{9B79D13A-179F-8004-19BC-58A92FB86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7"/>
          <a:stretch/>
        </p:blipFill>
        <p:spPr>
          <a:xfrm>
            <a:off x="0" y="2187732"/>
            <a:ext cx="4487159" cy="3557441"/>
          </a:xfrm>
          <a:prstGeom prst="rect">
            <a:avLst/>
          </a:prstGeom>
        </p:spPr>
      </p:pic>
      <p:pic>
        <p:nvPicPr>
          <p:cNvPr id="3" name="Image 2" descr="Une image contenant texte, capture d’écran, Police, écriture manuscrite&#10;&#10;Description générée automatiquement">
            <a:extLst>
              <a:ext uri="{FF2B5EF4-FFF2-40B4-BE49-F238E27FC236}">
                <a16:creationId xmlns:a16="http://schemas.microsoft.com/office/drawing/2014/main" id="{0E3DE0F5-5BD5-0EA3-2BCB-A5CD929E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464" y="2337987"/>
            <a:ext cx="4137187" cy="3230418"/>
          </a:xfrm>
          <a:prstGeom prst="rect">
            <a:avLst/>
          </a:prstGeom>
        </p:spPr>
      </p:pic>
      <p:pic>
        <p:nvPicPr>
          <p:cNvPr id="4" name="Image 3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8CA3D75F-1C28-7905-5FB3-C81C878793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27"/>
          <a:stretch/>
        </p:blipFill>
        <p:spPr>
          <a:xfrm>
            <a:off x="8505725" y="2337987"/>
            <a:ext cx="3496781" cy="338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9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C8ADA2A-7DF8-635C-D2E4-0E7B161FD655}"/>
              </a:ext>
            </a:extLst>
          </p:cNvPr>
          <p:cNvSpPr txBox="1"/>
          <p:nvPr/>
        </p:nvSpPr>
        <p:spPr>
          <a:xfrm>
            <a:off x="3652819" y="1519983"/>
            <a:ext cx="51046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 u="sng">
                <a:cs typeface="Arial"/>
              </a:rPr>
              <a:t>Résultat  avec modèle CNN</a:t>
            </a:r>
            <a:endParaRPr lang="fr-FR" sz="2800" b="1" u="sng"/>
          </a:p>
        </p:txBody>
      </p:sp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7138A6E0-A6A7-7560-E931-28CF3FAF6F18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24</a:t>
            </a:fld>
            <a:endParaRPr lang="fr-FR" sz="2000" b="1"/>
          </a:p>
        </p:txBody>
      </p:sp>
      <p:pic>
        <p:nvPicPr>
          <p:cNvPr id="15" name="Image 14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DB8B9F4F-E9FC-C595-8EB9-6263D6EB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63" y="2266481"/>
            <a:ext cx="3525189" cy="3708432"/>
          </a:xfrm>
          <a:prstGeom prst="rect">
            <a:avLst/>
          </a:prstGeom>
        </p:spPr>
      </p:pic>
      <p:pic>
        <p:nvPicPr>
          <p:cNvPr id="16" name="Image 15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4D88EE09-2647-99FC-4EE8-DBDCAF93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88" y="2266481"/>
            <a:ext cx="3829786" cy="3608542"/>
          </a:xfrm>
          <a:prstGeom prst="rect">
            <a:avLst/>
          </a:prstGeom>
        </p:spPr>
      </p:pic>
      <p:pic>
        <p:nvPicPr>
          <p:cNvPr id="17" name="Image 16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9A044AA4-D4A3-BBB0-2A29-1C95CE079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"/>
          <a:stretch/>
        </p:blipFill>
        <p:spPr>
          <a:xfrm>
            <a:off x="8308111" y="2266481"/>
            <a:ext cx="3667026" cy="369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5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C8ADA2A-7DF8-635C-D2E4-0E7B161FD655}"/>
              </a:ext>
            </a:extLst>
          </p:cNvPr>
          <p:cNvSpPr txBox="1"/>
          <p:nvPr/>
        </p:nvSpPr>
        <p:spPr>
          <a:xfrm>
            <a:off x="4697228" y="1403169"/>
            <a:ext cx="39133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 u="sng">
                <a:cs typeface="Arial"/>
              </a:rPr>
              <a:t>Résultat SVM</a:t>
            </a:r>
            <a:endParaRPr lang="fr-FR" sz="2800" b="1" u="sng"/>
          </a:p>
        </p:txBody>
      </p:sp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7138A6E0-A6A7-7560-E931-28CF3FAF6F18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25</a:t>
            </a:fld>
            <a:endParaRPr lang="fr-FR" sz="2000" b="1"/>
          </a:p>
        </p:txBody>
      </p:sp>
      <p:pic>
        <p:nvPicPr>
          <p:cNvPr id="2" name="Image 1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E39FD7CE-4F14-0651-DD74-59BFEC3C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010" y="2063984"/>
            <a:ext cx="3857038" cy="3893163"/>
          </a:xfrm>
          <a:prstGeom prst="rect">
            <a:avLst/>
          </a:prstGeom>
        </p:spPr>
      </p:pic>
      <p:pic>
        <p:nvPicPr>
          <p:cNvPr id="6" name="Image 5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8E7860EF-BF8C-3B60-1E4A-43062AAD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7" y="2063984"/>
            <a:ext cx="3857038" cy="3646620"/>
          </a:xfrm>
          <a:prstGeom prst="rect">
            <a:avLst/>
          </a:prstGeom>
        </p:spPr>
      </p:pic>
      <p:pic>
        <p:nvPicPr>
          <p:cNvPr id="7" name="Image 6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1D474B92-5B13-42FE-1633-C01AB7434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164" y="2098922"/>
            <a:ext cx="4006000" cy="38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6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E7F15BA4-8C29-2CB8-8F4E-C201D480EC53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26</a:t>
            </a:fld>
            <a:endParaRPr lang="fr-FR" sz="2000" b="1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DD6A59-3029-77BF-9B7F-09BCBCC3B04A}"/>
              </a:ext>
            </a:extLst>
          </p:cNvPr>
          <p:cNvSpPr txBox="1"/>
          <p:nvPr/>
        </p:nvSpPr>
        <p:spPr>
          <a:xfrm>
            <a:off x="631596" y="4511568"/>
            <a:ext cx="385828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cs typeface="Arial"/>
              </a:rPr>
              <a:t>Résultat </a:t>
            </a:r>
            <a:r>
              <a:rPr lang="fr-FR" sz="2000" u="sng" err="1">
                <a:ea typeface="+mn-lt"/>
                <a:cs typeface="+mn-lt"/>
              </a:rPr>
              <a:t>pytesseract</a:t>
            </a:r>
            <a:r>
              <a:rPr lang="fr-FR" sz="2000" u="sng">
                <a:ea typeface="+mn-lt"/>
                <a:cs typeface="+mn-lt"/>
              </a:rPr>
              <a:t> (OCR LIB)</a:t>
            </a:r>
            <a:endParaRPr lang="fr-FR" sz="2000">
              <a:ea typeface="+mn-lt"/>
              <a:cs typeface="+mn-lt"/>
            </a:endParaRPr>
          </a:p>
          <a:p>
            <a:endParaRPr lang="fr-FR">
              <a:cs typeface="Arial"/>
            </a:endParaRPr>
          </a:p>
        </p:txBody>
      </p:sp>
      <p:pic>
        <p:nvPicPr>
          <p:cNvPr id="10" name="Image 9" descr="Une image contenant texte, Police, Graphique, noir&#10;&#10;Description générée automatiquement">
            <a:extLst>
              <a:ext uri="{FF2B5EF4-FFF2-40B4-BE49-F238E27FC236}">
                <a16:creationId xmlns:a16="http://schemas.microsoft.com/office/drawing/2014/main" id="{EECB34C4-24D1-96A3-9196-DEB67ECA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97" y="5168118"/>
            <a:ext cx="3028950" cy="6000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72E2938-066E-A21A-E194-12EE8144F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41" b="14644"/>
          <a:stretch/>
        </p:blipFill>
        <p:spPr>
          <a:xfrm>
            <a:off x="5305952" y="5196497"/>
            <a:ext cx="1764151" cy="50235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CA604D9-F5E1-1108-68EF-3ED65256E4FF}"/>
              </a:ext>
            </a:extLst>
          </p:cNvPr>
          <p:cNvSpPr txBox="1"/>
          <p:nvPr/>
        </p:nvSpPr>
        <p:spPr>
          <a:xfrm>
            <a:off x="5232848" y="4511881"/>
            <a:ext cx="244902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cs typeface="Arial"/>
              </a:rPr>
              <a:t>Résultat CNN</a:t>
            </a:r>
            <a:endParaRPr lang="fr-FR" sz="2000" u="sng">
              <a:ea typeface="+mn-lt"/>
              <a:cs typeface="+mn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0FD9C6-D753-650F-A155-6B5F10D13EA4}"/>
              </a:ext>
            </a:extLst>
          </p:cNvPr>
          <p:cNvSpPr txBox="1"/>
          <p:nvPr/>
        </p:nvSpPr>
        <p:spPr>
          <a:xfrm>
            <a:off x="8757687" y="4450012"/>
            <a:ext cx="244902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cs typeface="Arial"/>
              </a:rPr>
              <a:t>Résultat SVM</a:t>
            </a:r>
            <a:endParaRPr lang="fr-FR" sz="2000" u="sng">
              <a:ea typeface="+mn-lt"/>
              <a:cs typeface="+mn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9BD80EB-8E74-4CBD-F17F-0458A4B5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461" y="5143659"/>
            <a:ext cx="2434925" cy="608032"/>
          </a:xfrm>
          <a:prstGeom prst="rect">
            <a:avLst/>
          </a:prstGeom>
        </p:spPr>
      </p:pic>
      <p:pic>
        <p:nvPicPr>
          <p:cNvPr id="15" name="Image 14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79683BE3-2764-8E09-5CF9-739290E13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322" y="1220304"/>
            <a:ext cx="3577356" cy="31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E7F15BA4-8C29-2CB8-8F4E-C201D480EC53}"/>
              </a:ext>
            </a:extLst>
          </p:cNvPr>
          <p:cNvSpPr txBox="1">
            <a:spLocks/>
          </p:cNvSpPr>
          <p:nvPr/>
        </p:nvSpPr>
        <p:spPr>
          <a:xfrm>
            <a:off x="339364" y="6198191"/>
            <a:ext cx="498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27</a:t>
            </a:fld>
            <a:endParaRPr lang="fr-FR" sz="2000" b="1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DD6A59-3029-77BF-9B7F-09BCBCC3B04A}"/>
              </a:ext>
            </a:extLst>
          </p:cNvPr>
          <p:cNvSpPr txBox="1"/>
          <p:nvPr/>
        </p:nvSpPr>
        <p:spPr>
          <a:xfrm>
            <a:off x="1654488" y="1291850"/>
            <a:ext cx="6130237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u="sng">
                <a:ea typeface="+mn-lt"/>
                <a:cs typeface="+mn-lt"/>
              </a:rPr>
              <a:t>Synthèses sur les modèles</a:t>
            </a:r>
            <a:endParaRPr lang="fr-FR"/>
          </a:p>
          <a:p>
            <a:endParaRPr lang="fr-FR">
              <a:cs typeface="Arial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CA604D9-F5E1-1108-68EF-3ED65256E4FF}"/>
              </a:ext>
            </a:extLst>
          </p:cNvPr>
          <p:cNvSpPr txBox="1"/>
          <p:nvPr/>
        </p:nvSpPr>
        <p:spPr>
          <a:xfrm>
            <a:off x="6576213" y="2892288"/>
            <a:ext cx="438085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Arial"/>
              </a:rPr>
              <a:t>Temps d'</a:t>
            </a:r>
            <a:r>
              <a:rPr lang="fr-FR" err="1">
                <a:cs typeface="Arial"/>
              </a:rPr>
              <a:t>entraitements</a:t>
            </a:r>
            <a:r>
              <a:rPr lang="fr-FR">
                <a:cs typeface="Arial"/>
              </a:rPr>
              <a:t> rapide</a:t>
            </a:r>
          </a:p>
          <a:p>
            <a:endParaRPr lang="fr-FR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Arial"/>
              </a:rPr>
              <a:t>forte précision</a:t>
            </a:r>
          </a:p>
          <a:p>
            <a:endParaRPr lang="fr-FR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Arial"/>
              </a:rPr>
              <a:t>Adapter pour des petites applications</a:t>
            </a:r>
          </a:p>
          <a:p>
            <a:pPr marL="285750" indent="-285750">
              <a:buFont typeface="Arial"/>
              <a:buChar char="•"/>
            </a:pPr>
            <a:endParaRPr lang="fr-FR">
              <a:cs typeface="Arial"/>
            </a:endParaRPr>
          </a:p>
          <a:p>
            <a:endParaRPr lang="fr-FR">
              <a:cs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7577DE-6E70-D687-76AA-04639023D170}"/>
              </a:ext>
            </a:extLst>
          </p:cNvPr>
          <p:cNvSpPr txBox="1"/>
          <p:nvPr/>
        </p:nvSpPr>
        <p:spPr>
          <a:xfrm>
            <a:off x="1461173" y="3206637"/>
            <a:ext cx="364032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Non déployable sur des petites machines (real time application)</a:t>
            </a:r>
          </a:p>
          <a:p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Arial"/>
              </a:rPr>
              <a:t>Temps d'entrainements conséquent </a:t>
            </a:r>
          </a:p>
          <a:p>
            <a:endParaRPr lang="fr-FR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Arial"/>
              </a:rPr>
              <a:t>Faible précision</a:t>
            </a:r>
          </a:p>
          <a:p>
            <a:endParaRPr lang="fr-FR">
              <a:cs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FF0E4E-F55E-C8DF-2E9A-C4FC88899D8E}"/>
              </a:ext>
            </a:extLst>
          </p:cNvPr>
          <p:cNvSpPr txBox="1"/>
          <p:nvPr/>
        </p:nvSpPr>
        <p:spPr>
          <a:xfrm>
            <a:off x="1605040" y="2092069"/>
            <a:ext cx="1676294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u="sng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CNN</a:t>
            </a:r>
            <a:endParaRPr lang="fr-FR">
              <a:solidFill>
                <a:schemeClr val="accent4">
                  <a:lumMod val="75000"/>
                </a:schemeClr>
              </a:solidFill>
            </a:endParaRPr>
          </a:p>
          <a:p>
            <a:endParaRPr lang="fr-FR">
              <a:cs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58B3FD-494A-5761-2829-6BF99F9F4105}"/>
              </a:ext>
            </a:extLst>
          </p:cNvPr>
          <p:cNvSpPr txBox="1"/>
          <p:nvPr/>
        </p:nvSpPr>
        <p:spPr>
          <a:xfrm>
            <a:off x="6576213" y="2092068"/>
            <a:ext cx="1676294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u="sng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SVM</a:t>
            </a:r>
            <a:endParaRPr lang="fr-FR">
              <a:solidFill>
                <a:schemeClr val="accent2">
                  <a:lumMod val="50000"/>
                </a:schemeClr>
              </a:solidFill>
            </a:endParaRPr>
          </a:p>
          <a:p>
            <a:endParaRPr lang="fr-FR">
              <a:cs typeface="Arial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4A5B497-79FC-BCB9-6F40-A1E84147D18B}"/>
              </a:ext>
            </a:extLst>
          </p:cNvPr>
          <p:cNvCxnSpPr>
            <a:cxnSpLocks/>
          </p:cNvCxnSpPr>
          <p:nvPr/>
        </p:nvCxnSpPr>
        <p:spPr>
          <a:xfrm>
            <a:off x="6212264" y="2092068"/>
            <a:ext cx="0" cy="41861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68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0;p2">
            <a:extLst>
              <a:ext uri="{FF2B5EF4-FFF2-40B4-BE49-F238E27FC236}">
                <a16:creationId xmlns:a16="http://schemas.microsoft.com/office/drawing/2014/main" id="{EB75E41C-A2C2-D03B-A28F-0A16F75A5A80}"/>
              </a:ext>
            </a:extLst>
          </p:cNvPr>
          <p:cNvSpPr txBox="1"/>
          <p:nvPr/>
        </p:nvSpPr>
        <p:spPr>
          <a:xfrm>
            <a:off x="2194241" y="1605069"/>
            <a:ext cx="217313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AVANTAGES</a:t>
            </a:r>
            <a:endParaRPr u="sng"/>
          </a:p>
        </p:txBody>
      </p:sp>
      <p:sp>
        <p:nvSpPr>
          <p:cNvPr id="10" name="Google Shape;650;p2">
            <a:extLst>
              <a:ext uri="{FF2B5EF4-FFF2-40B4-BE49-F238E27FC236}">
                <a16:creationId xmlns:a16="http://schemas.microsoft.com/office/drawing/2014/main" id="{349FB311-3636-AF67-071F-E757052767EA}"/>
              </a:ext>
            </a:extLst>
          </p:cNvPr>
          <p:cNvSpPr txBox="1"/>
          <p:nvPr/>
        </p:nvSpPr>
        <p:spPr>
          <a:xfrm>
            <a:off x="7953910" y="1620595"/>
            <a:ext cx="217313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INCONVENIENTS</a:t>
            </a:r>
            <a:endParaRPr u="sng">
              <a:solidFill>
                <a:srgbClr val="FF0000"/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128A850-257E-9267-2BCC-008396AF0A14}"/>
              </a:ext>
            </a:extLst>
          </p:cNvPr>
          <p:cNvCxnSpPr>
            <a:cxnSpLocks/>
          </p:cNvCxnSpPr>
          <p:nvPr/>
        </p:nvCxnSpPr>
        <p:spPr>
          <a:xfrm>
            <a:off x="6212264" y="1480008"/>
            <a:ext cx="0" cy="40252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650;p2">
            <a:extLst>
              <a:ext uri="{FF2B5EF4-FFF2-40B4-BE49-F238E27FC236}">
                <a16:creationId xmlns:a16="http://schemas.microsoft.com/office/drawing/2014/main" id="{2DA622C8-93CA-1B21-6EDD-26068D447C7A}"/>
              </a:ext>
            </a:extLst>
          </p:cNvPr>
          <p:cNvSpPr txBox="1"/>
          <p:nvPr/>
        </p:nvSpPr>
        <p:spPr>
          <a:xfrm>
            <a:off x="2194241" y="2557629"/>
            <a:ext cx="217313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>
                <a:solidFill>
                  <a:srgbClr val="0D0D0D"/>
                </a:solidFill>
                <a:effectLst/>
                <a:latin typeface="Söhne"/>
              </a:rPr>
              <a:t>Facile à Utiliser</a:t>
            </a:r>
            <a:endParaRPr/>
          </a:p>
        </p:txBody>
      </p:sp>
      <p:sp>
        <p:nvSpPr>
          <p:cNvPr id="16" name="Google Shape;650;p2">
            <a:extLst>
              <a:ext uri="{FF2B5EF4-FFF2-40B4-BE49-F238E27FC236}">
                <a16:creationId xmlns:a16="http://schemas.microsoft.com/office/drawing/2014/main" id="{1D96EB24-E94F-98A7-F842-23FD31A78214}"/>
              </a:ext>
            </a:extLst>
          </p:cNvPr>
          <p:cNvSpPr txBox="1"/>
          <p:nvPr/>
        </p:nvSpPr>
        <p:spPr>
          <a:xfrm>
            <a:off x="1643316" y="3343019"/>
            <a:ext cx="327498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>
                <a:solidFill>
                  <a:srgbClr val="0D0D0D"/>
                </a:solidFill>
                <a:effectLst/>
                <a:latin typeface="Söhne"/>
              </a:rPr>
              <a:t>Programmation Multimodale</a:t>
            </a:r>
            <a:endParaRPr/>
          </a:p>
        </p:txBody>
      </p:sp>
      <p:sp>
        <p:nvSpPr>
          <p:cNvPr id="17" name="Google Shape;650;p2">
            <a:extLst>
              <a:ext uri="{FF2B5EF4-FFF2-40B4-BE49-F238E27FC236}">
                <a16:creationId xmlns:a16="http://schemas.microsoft.com/office/drawing/2014/main" id="{DC8AAE51-18B3-31C9-2DFC-300C9BC77F7D}"/>
              </a:ext>
            </a:extLst>
          </p:cNvPr>
          <p:cNvSpPr txBox="1"/>
          <p:nvPr/>
        </p:nvSpPr>
        <p:spPr>
          <a:xfrm>
            <a:off x="2194240" y="4128409"/>
            <a:ext cx="217313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>
                <a:solidFill>
                  <a:srgbClr val="0D0D0D"/>
                </a:solidFill>
                <a:effectLst/>
                <a:latin typeface="Söhne"/>
              </a:rPr>
              <a:t>Prix Abordable</a:t>
            </a:r>
            <a:endParaRPr/>
          </a:p>
        </p:txBody>
      </p:sp>
      <p:sp>
        <p:nvSpPr>
          <p:cNvPr id="19" name="Google Shape;650;p2">
            <a:extLst>
              <a:ext uri="{FF2B5EF4-FFF2-40B4-BE49-F238E27FC236}">
                <a16:creationId xmlns:a16="http://schemas.microsoft.com/office/drawing/2014/main" id="{97B38E30-E05C-A564-9233-75C05FD5D37E}"/>
              </a:ext>
            </a:extLst>
          </p:cNvPr>
          <p:cNvSpPr txBox="1"/>
          <p:nvPr/>
        </p:nvSpPr>
        <p:spPr>
          <a:xfrm>
            <a:off x="7956680" y="2587383"/>
            <a:ext cx="217313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>
                <a:solidFill>
                  <a:srgbClr val="0D0D0D"/>
                </a:solidFill>
                <a:effectLst/>
                <a:latin typeface="Söhne"/>
              </a:rPr>
              <a:t>Capacités Limitées</a:t>
            </a:r>
            <a:endParaRPr/>
          </a:p>
        </p:txBody>
      </p:sp>
      <p:sp>
        <p:nvSpPr>
          <p:cNvPr id="20" name="Google Shape;650;p2">
            <a:extLst>
              <a:ext uri="{FF2B5EF4-FFF2-40B4-BE49-F238E27FC236}">
                <a16:creationId xmlns:a16="http://schemas.microsoft.com/office/drawing/2014/main" id="{94463BC6-B399-0861-F1CC-7D6F4A9706B7}"/>
              </a:ext>
            </a:extLst>
          </p:cNvPr>
          <p:cNvSpPr txBox="1"/>
          <p:nvPr/>
        </p:nvSpPr>
        <p:spPr>
          <a:xfrm>
            <a:off x="7394346" y="4064839"/>
            <a:ext cx="329226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>
                <a:solidFill>
                  <a:srgbClr val="0D0D0D"/>
                </a:solidFill>
                <a:effectLst/>
                <a:latin typeface="Söhne"/>
              </a:rPr>
              <a:t>Limites de l'Environnement</a:t>
            </a:r>
            <a:endParaRPr/>
          </a:p>
        </p:txBody>
      </p:sp>
      <p:sp>
        <p:nvSpPr>
          <p:cNvPr id="21" name="Google Shape;650;p2">
            <a:extLst>
              <a:ext uri="{FF2B5EF4-FFF2-40B4-BE49-F238E27FC236}">
                <a16:creationId xmlns:a16="http://schemas.microsoft.com/office/drawing/2014/main" id="{5C524A26-8E52-6135-EF8E-BD8A95F8F838}"/>
              </a:ext>
            </a:extLst>
          </p:cNvPr>
          <p:cNvSpPr txBox="1"/>
          <p:nvPr/>
        </p:nvSpPr>
        <p:spPr>
          <a:xfrm>
            <a:off x="7833135" y="3326111"/>
            <a:ext cx="238729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>
                <a:solidFill>
                  <a:srgbClr val="0D0D0D"/>
                </a:solidFill>
                <a:effectLst/>
                <a:latin typeface="Söhne"/>
              </a:rPr>
              <a:t>Charge Utile Limitée</a:t>
            </a:r>
            <a:endParaRPr/>
          </a:p>
        </p:txBody>
      </p:sp>
      <p:sp>
        <p:nvSpPr>
          <p:cNvPr id="23" name="Espace réservé du numéro de diapositive 3">
            <a:extLst>
              <a:ext uri="{FF2B5EF4-FFF2-40B4-BE49-F238E27FC236}">
                <a16:creationId xmlns:a16="http://schemas.microsoft.com/office/drawing/2014/main" id="{C4F95CFE-3546-F98B-C807-20B0B0130939}"/>
              </a:ext>
            </a:extLst>
          </p:cNvPr>
          <p:cNvSpPr txBox="1">
            <a:spLocks/>
          </p:cNvSpPr>
          <p:nvPr/>
        </p:nvSpPr>
        <p:spPr>
          <a:xfrm>
            <a:off x="245096" y="6278252"/>
            <a:ext cx="4988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28</a:t>
            </a:fld>
            <a:endParaRPr lang="fr-FR" sz="2000" b="1"/>
          </a:p>
        </p:txBody>
      </p:sp>
    </p:spTree>
    <p:extLst>
      <p:ext uri="{BB962C8B-B14F-4D97-AF65-F5344CB8AC3E}">
        <p14:creationId xmlns:p14="http://schemas.microsoft.com/office/powerpoint/2010/main" val="3196120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84520C7-FBB0-57F1-7497-9EBA9A76F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4" r="2964" b="3191"/>
          <a:stretch/>
        </p:blipFill>
        <p:spPr>
          <a:xfrm>
            <a:off x="424205" y="530192"/>
            <a:ext cx="11569831" cy="5401952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0F6CED17-A245-9327-51C3-997B8E08C8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29938" y="6254751"/>
            <a:ext cx="461914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 smtClean="0"/>
              <a:t>29</a:t>
            </a:fld>
            <a:endParaRPr lang="fr-FR" sz="2000" b="1"/>
          </a:p>
        </p:txBody>
      </p:sp>
    </p:spTree>
    <p:extLst>
      <p:ext uri="{BB962C8B-B14F-4D97-AF65-F5344CB8AC3E}">
        <p14:creationId xmlns:p14="http://schemas.microsoft.com/office/powerpoint/2010/main" val="51898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B46591-C42B-30EC-BF30-2354C66C7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A1F410E-FBF1-0944-894E-A6D25095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8"/>
          <a:stretch/>
        </p:blipFill>
        <p:spPr>
          <a:xfrm>
            <a:off x="527901" y="1903126"/>
            <a:ext cx="5591480" cy="3772274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04DDB5C3-62A0-6C04-176B-9049C19FA3CD}"/>
              </a:ext>
            </a:extLst>
          </p:cNvPr>
          <p:cNvSpPr txBox="1">
            <a:spLocks/>
          </p:cNvSpPr>
          <p:nvPr/>
        </p:nvSpPr>
        <p:spPr>
          <a:xfrm>
            <a:off x="339365" y="6198191"/>
            <a:ext cx="3770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3</a:t>
            </a:fld>
            <a:endParaRPr lang="fr-FR" sz="2000" b="1"/>
          </a:p>
        </p:txBody>
      </p:sp>
      <p:pic>
        <p:nvPicPr>
          <p:cNvPr id="5124" name="Picture 4" descr="Niryo Vision Set - User Manual — Vision Set User Manual v1.0.0 documentation">
            <a:extLst>
              <a:ext uri="{FF2B5EF4-FFF2-40B4-BE49-F238E27FC236}">
                <a16:creationId xmlns:a16="http://schemas.microsoft.com/office/drawing/2014/main" id="{755C56B7-3638-FB4E-15F6-A55BEA93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41" y="1807001"/>
            <a:ext cx="5337545" cy="386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Niryo - Innovacom">
            <a:extLst>
              <a:ext uri="{FF2B5EF4-FFF2-40B4-BE49-F238E27FC236}">
                <a16:creationId xmlns:a16="http://schemas.microsoft.com/office/drawing/2014/main" id="{730FC778-B957-E2A0-86F9-F7F956C9B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45" y="1687578"/>
            <a:ext cx="2361228" cy="141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832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2D7571-883D-3364-E5B1-68B0CB78C1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30</a:t>
            </a:fld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416B0A3-F420-8E40-5167-BA4CEDB5E14E}"/>
              </a:ext>
            </a:extLst>
          </p:cNvPr>
          <p:cNvSpPr txBox="1">
            <a:spLocks/>
          </p:cNvSpPr>
          <p:nvPr/>
        </p:nvSpPr>
        <p:spPr>
          <a:xfrm>
            <a:off x="-2057400" y="6203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1800" b="1" smtClean="0"/>
              <a:pPr/>
              <a:t>30</a:t>
            </a:fld>
            <a:endParaRPr lang="fr-FR" sz="1800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5ED18-2AAC-85D1-C15F-B3B75666C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095" y="-1935033"/>
            <a:ext cx="6353021" cy="8079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40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  </a:t>
            </a:r>
            <a:br>
              <a:rPr lang="fr-FR" altLang="fr-F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2700" b="1" u="sng">
                <a:solidFill>
                  <a:srgbClr val="00B050"/>
                </a:solidFill>
                <a:latin typeface="Arial"/>
                <a:cs typeface="Arial"/>
              </a:rPr>
              <a:t>Perspective d'évolution</a:t>
            </a:r>
            <a:r>
              <a:rPr kumimoji="0" lang="fr-FR" altLang="fr-FR" sz="2700" b="1" i="0" u="sng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/>
                <a:cs typeface="Arial"/>
              </a:rPr>
              <a:t> :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fr-FR" altLang="fr-F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Peut-on manipuler des objets transparents ?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fr-FR" altLang="fr-F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Si oui, que doit -on utiliser ?  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fr-FR" altLang="fr-F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Quel outil peut nous permettre 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 de détecter les objets transparents ?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fr-FR" altLang="fr-FR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Une image contenant jouet&#10;&#10;Description générée automatiquement">
            <a:extLst>
              <a:ext uri="{FF2B5EF4-FFF2-40B4-BE49-F238E27FC236}">
                <a16:creationId xmlns:a16="http://schemas.microsoft.com/office/drawing/2014/main" id="{9AF1D68D-E11C-D5E4-0E44-899918452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77" y="187593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315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40F4413-AB5E-387F-BA59-023EF91DBA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29938" y="6254751"/>
            <a:ext cx="461914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 smtClean="0"/>
              <a:t>31</a:t>
            </a:fld>
            <a:endParaRPr lang="fr-FR" sz="2000" b="1"/>
          </a:p>
        </p:txBody>
      </p:sp>
      <p:sp>
        <p:nvSpPr>
          <p:cNvPr id="6" name="Google Shape;650;p2">
            <a:extLst>
              <a:ext uri="{FF2B5EF4-FFF2-40B4-BE49-F238E27FC236}">
                <a16:creationId xmlns:a16="http://schemas.microsoft.com/office/drawing/2014/main" id="{22C9A442-1D95-2C72-A9BC-10A5B801E6B8}"/>
              </a:ext>
            </a:extLst>
          </p:cNvPr>
          <p:cNvSpPr txBox="1"/>
          <p:nvPr/>
        </p:nvSpPr>
        <p:spPr>
          <a:xfrm>
            <a:off x="450282" y="1650576"/>
            <a:ext cx="277368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Remerciement</a:t>
            </a:r>
            <a:endParaRPr sz="2400" u="sng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7C0A968-0353-096A-399E-8D2F4A133FAD}"/>
              </a:ext>
            </a:extLst>
          </p:cNvPr>
          <p:cNvSpPr txBox="1"/>
          <p:nvPr/>
        </p:nvSpPr>
        <p:spPr>
          <a:xfrm>
            <a:off x="216816" y="2840067"/>
            <a:ext cx="104654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_ Formateur en computer science M. DECHARIERE</a:t>
            </a:r>
          </a:p>
          <a:p>
            <a:endParaRPr lang="fr-FR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_ Le personnel du pôle universitaire du Condorcet </a:t>
            </a:r>
          </a:p>
          <a:p>
            <a:endParaRPr lang="fr-FR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_ Les personnes ayant contribué au bon déroulement du projet</a:t>
            </a:r>
            <a:endParaRPr lang="fr-F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2DD1F7-1330-FFD2-937B-23DA48E83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2" t="14839" r="11932" b="7313"/>
          <a:stretch/>
        </p:blipFill>
        <p:spPr>
          <a:xfrm>
            <a:off x="9570239" y="2554664"/>
            <a:ext cx="1996451" cy="2371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552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3F925113-B3C2-9DE2-90F3-3DD3D5F076A5}"/>
              </a:ext>
            </a:extLst>
          </p:cNvPr>
          <p:cNvSpPr txBox="1">
            <a:spLocks/>
          </p:cNvSpPr>
          <p:nvPr/>
        </p:nvSpPr>
        <p:spPr>
          <a:xfrm>
            <a:off x="253739" y="6258628"/>
            <a:ext cx="5004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32</a:t>
            </a:fld>
            <a:endParaRPr lang="fr-FR" sz="2000" b="1"/>
          </a:p>
        </p:txBody>
      </p:sp>
      <p:pic>
        <p:nvPicPr>
          <p:cNvPr id="3074" name="Picture 2" descr="Download Picture Black And White Stock Pour Black And White - Merci ...">
            <a:extLst>
              <a:ext uri="{FF2B5EF4-FFF2-40B4-BE49-F238E27FC236}">
                <a16:creationId xmlns:a16="http://schemas.microsoft.com/office/drawing/2014/main" id="{0F49CC81-ADEC-E3C9-2BC1-A29EF1D8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40" y="1472937"/>
            <a:ext cx="9973509" cy="460970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1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78D84-BAFA-9983-B6F9-9A0A06F5C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5" name="Google Shape;652;p2">
            <a:extLst>
              <a:ext uri="{FF2B5EF4-FFF2-40B4-BE49-F238E27FC236}">
                <a16:creationId xmlns:a16="http://schemas.microsoft.com/office/drawing/2014/main" id="{10F0FA41-33D5-7AD8-66F3-86999B5313FA}"/>
              </a:ext>
            </a:extLst>
          </p:cNvPr>
          <p:cNvSpPr txBox="1"/>
          <p:nvPr/>
        </p:nvSpPr>
        <p:spPr>
          <a:xfrm>
            <a:off x="5336966" y="1609854"/>
            <a:ext cx="165541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u="sng">
                <a:latin typeface="Calibri"/>
                <a:ea typeface="Calibri"/>
                <a:cs typeface="Calibri"/>
                <a:sym typeface="Calibri"/>
              </a:rPr>
              <a:t>NORMES</a:t>
            </a:r>
            <a:endParaRPr lang="fr-FR" sz="2400" u="sng"/>
          </a:p>
        </p:txBody>
      </p:sp>
      <p:pic>
        <p:nvPicPr>
          <p:cNvPr id="6148" name="Picture 4" descr="Respect des Normes EN 71 - Radis et Capucine">
            <a:extLst>
              <a:ext uri="{FF2B5EF4-FFF2-40B4-BE49-F238E27FC236}">
                <a16:creationId xmlns:a16="http://schemas.microsoft.com/office/drawing/2014/main" id="{B42C8641-926F-66B7-205C-1CF8C950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89" y="2657483"/>
            <a:ext cx="1781665" cy="17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ésultat d’images pour Directive RoHS">
            <a:extLst>
              <a:ext uri="{FF2B5EF4-FFF2-40B4-BE49-F238E27FC236}">
                <a16:creationId xmlns:a16="http://schemas.microsoft.com/office/drawing/2014/main" id="{A2605018-01D7-F1B1-7184-3167EF0D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16" y="2433889"/>
            <a:ext cx="19812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B3E0D0-B4C3-CD48-F795-7521544BF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805" y="2786208"/>
            <a:ext cx="2619741" cy="1524213"/>
          </a:xfrm>
          <a:prstGeom prst="rect">
            <a:avLst/>
          </a:prstGeom>
        </p:spPr>
      </p:pic>
      <p:sp>
        <p:nvSpPr>
          <p:cNvPr id="8" name="Google Shape;652;p2">
            <a:extLst>
              <a:ext uri="{FF2B5EF4-FFF2-40B4-BE49-F238E27FC236}">
                <a16:creationId xmlns:a16="http://schemas.microsoft.com/office/drawing/2014/main" id="{27951A3A-5807-8B22-1E5C-477D2EAF9C4D}"/>
              </a:ext>
            </a:extLst>
          </p:cNvPr>
          <p:cNvSpPr txBox="1"/>
          <p:nvPr/>
        </p:nvSpPr>
        <p:spPr>
          <a:xfrm>
            <a:off x="4702734" y="4658921"/>
            <a:ext cx="29238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latin typeface="Calibri"/>
                <a:ea typeface="Calibri"/>
                <a:cs typeface="Calibri"/>
                <a:sym typeface="Calibri"/>
              </a:rPr>
              <a:t>Norme électrique</a:t>
            </a:r>
            <a:endParaRPr lang="fr-FR" sz="2000"/>
          </a:p>
        </p:txBody>
      </p:sp>
      <p:sp>
        <p:nvSpPr>
          <p:cNvPr id="9" name="Google Shape;652;p2">
            <a:extLst>
              <a:ext uri="{FF2B5EF4-FFF2-40B4-BE49-F238E27FC236}">
                <a16:creationId xmlns:a16="http://schemas.microsoft.com/office/drawing/2014/main" id="{12DA554F-9F27-C27F-8D95-9A35CD29D194}"/>
              </a:ext>
            </a:extLst>
          </p:cNvPr>
          <p:cNvSpPr txBox="1"/>
          <p:nvPr/>
        </p:nvSpPr>
        <p:spPr>
          <a:xfrm>
            <a:off x="8719438" y="4662739"/>
            <a:ext cx="29238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latin typeface="Calibri"/>
                <a:ea typeface="Calibri"/>
                <a:cs typeface="Calibri"/>
                <a:sym typeface="Calibri"/>
              </a:rPr>
              <a:t>Norme de fabrication </a:t>
            </a:r>
            <a:endParaRPr lang="fr-FR" sz="2000"/>
          </a:p>
        </p:txBody>
      </p:sp>
      <p:sp>
        <p:nvSpPr>
          <p:cNvPr id="10" name="Google Shape;652;p2">
            <a:extLst>
              <a:ext uri="{FF2B5EF4-FFF2-40B4-BE49-F238E27FC236}">
                <a16:creationId xmlns:a16="http://schemas.microsoft.com/office/drawing/2014/main" id="{40DCDE5A-903B-5B5F-AD4B-52115610ED1C}"/>
              </a:ext>
            </a:extLst>
          </p:cNvPr>
          <p:cNvSpPr txBox="1"/>
          <p:nvPr/>
        </p:nvSpPr>
        <p:spPr>
          <a:xfrm>
            <a:off x="686030" y="4662739"/>
            <a:ext cx="29238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latin typeface="Calibri"/>
                <a:ea typeface="Calibri"/>
                <a:cs typeface="Calibri"/>
                <a:sym typeface="Calibri"/>
              </a:rPr>
              <a:t>Norme sécurité</a:t>
            </a:r>
            <a:endParaRPr lang="fr-FR" sz="2000"/>
          </a:p>
        </p:txBody>
      </p:sp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54F3CC0C-816B-F05A-DF0E-B7E179D427B5}"/>
              </a:ext>
            </a:extLst>
          </p:cNvPr>
          <p:cNvSpPr txBox="1">
            <a:spLocks/>
          </p:cNvSpPr>
          <p:nvPr/>
        </p:nvSpPr>
        <p:spPr>
          <a:xfrm>
            <a:off x="339365" y="6198191"/>
            <a:ext cx="3770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fr-FR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z="2000" b="1" smtClean="0"/>
              <a:pPr/>
              <a:t>4</a:t>
            </a:fld>
            <a:endParaRPr lang="fr-FR" sz="2000" b="1"/>
          </a:p>
        </p:txBody>
      </p:sp>
    </p:spTree>
    <p:extLst>
      <p:ext uri="{BB962C8B-B14F-4D97-AF65-F5344CB8AC3E}">
        <p14:creationId xmlns:p14="http://schemas.microsoft.com/office/powerpoint/2010/main" val="420939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1223393-5CE9-B912-4D85-52B3F722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546" y="1931728"/>
            <a:ext cx="3059866" cy="17492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DDF4931-78AB-C348-67EC-586071985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3" y="1700250"/>
            <a:ext cx="2086458" cy="231759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000F3A4-8195-CA92-4FEA-033D36300C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95" b="2969"/>
          <a:stretch/>
        </p:blipFill>
        <p:spPr>
          <a:xfrm>
            <a:off x="4299172" y="1677912"/>
            <a:ext cx="1674591" cy="22568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18E5760-4BBA-6EA4-8B2B-1C89B0E67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799" y="4092600"/>
            <a:ext cx="1674591" cy="228893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7DFC745-8114-B160-97F2-E48BF7938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258"/>
          <a:stretch/>
        </p:blipFill>
        <p:spPr>
          <a:xfrm>
            <a:off x="6359691" y="4092600"/>
            <a:ext cx="2778043" cy="237931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74C6D62-0251-FD7D-893F-A1AF59CC5B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2" r="2701"/>
          <a:stretch/>
        </p:blipFill>
        <p:spPr>
          <a:xfrm>
            <a:off x="8743311" y="4407288"/>
            <a:ext cx="3271101" cy="1600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5D4E15A-B6B4-FA49-880B-E35315A84D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488"/>
          <a:stretch/>
        </p:blipFill>
        <p:spPr>
          <a:xfrm>
            <a:off x="6130600" y="1593792"/>
            <a:ext cx="2823946" cy="237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25925D5-870E-EA0D-C719-1458D2A235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464"/>
          <a:stretch/>
        </p:blipFill>
        <p:spPr>
          <a:xfrm>
            <a:off x="4483756" y="4092600"/>
            <a:ext cx="1875935" cy="2425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95A8D56-BF5D-3221-3C5F-9405C91212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0739" y="1624768"/>
            <a:ext cx="1807760" cy="2340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Espace réservé du numéro de diapositive 3">
            <a:extLst>
              <a:ext uri="{FF2B5EF4-FFF2-40B4-BE49-F238E27FC236}">
                <a16:creationId xmlns:a16="http://schemas.microsoft.com/office/drawing/2014/main" id="{FAF73126-9C11-EB29-8F7D-606EF3DF29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48792" y="6198191"/>
            <a:ext cx="377072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 smtClean="0"/>
              <a:t>5</a:t>
            </a:fld>
            <a:endParaRPr lang="fr-FR" sz="2000" b="1"/>
          </a:p>
        </p:txBody>
      </p:sp>
      <p:pic>
        <p:nvPicPr>
          <p:cNvPr id="4098" name="Picture 2" descr="Résultat d’images pour schémas vision niryo ">
            <a:extLst>
              <a:ext uri="{FF2B5EF4-FFF2-40B4-BE49-F238E27FC236}">
                <a16:creationId xmlns:a16="http://schemas.microsoft.com/office/drawing/2014/main" id="{C409A138-EB57-DD4B-29A9-4A1B70B96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42"/>
          <a:stretch/>
        </p:blipFill>
        <p:spPr bwMode="auto">
          <a:xfrm>
            <a:off x="103771" y="4223852"/>
            <a:ext cx="2357315" cy="186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44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DB0C1D-9423-A3CA-E104-2D147FAB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2030784" y="622032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800" b="1" smtClean="0"/>
              <a:t>6</a:t>
            </a:fld>
            <a:endParaRPr lang="fr-FR" sz="1800" b="1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CFD253-F6E6-6242-648C-ECE85586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7" y="1785253"/>
            <a:ext cx="10156546" cy="3287494"/>
          </a:xfrm>
          <a:prstGeom prst="rect">
            <a:avLst/>
          </a:prstGeom>
        </p:spPr>
      </p:pic>
      <p:pic>
        <p:nvPicPr>
          <p:cNvPr id="7" name="Image 6" descr="Une image contenant dessin humoristique, art&#10;&#10;Description générée automatiquement">
            <a:extLst>
              <a:ext uri="{FF2B5EF4-FFF2-40B4-BE49-F238E27FC236}">
                <a16:creationId xmlns:a16="http://schemas.microsoft.com/office/drawing/2014/main" id="{4397F915-1B90-D695-5551-6246AD625C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3"/>
          <a:stretch/>
        </p:blipFill>
        <p:spPr>
          <a:xfrm flipH="1">
            <a:off x="1017727" y="4074500"/>
            <a:ext cx="2608447" cy="2145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6F775B2-C810-EF51-A49E-C2DBA1A7A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658" y="2986400"/>
            <a:ext cx="866877" cy="904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4" descr="D'Accord Validé Dédié - Image gratuite sur Pixabay - Pixabay">
            <a:extLst>
              <a:ext uri="{FF2B5EF4-FFF2-40B4-BE49-F238E27FC236}">
                <a16:creationId xmlns:a16="http://schemas.microsoft.com/office/drawing/2014/main" id="{EF8EF21A-3457-FEAD-DB99-7B2FAF311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r="21288"/>
          <a:stretch/>
        </p:blipFill>
        <p:spPr bwMode="auto">
          <a:xfrm>
            <a:off x="5093627" y="3069293"/>
            <a:ext cx="790175" cy="82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’images pour Python Logo">
            <a:extLst>
              <a:ext uri="{FF2B5EF4-FFF2-40B4-BE49-F238E27FC236}">
                <a16:creationId xmlns:a16="http://schemas.microsoft.com/office/drawing/2014/main" id="{9ECCC5C0-3C94-AE43-4A6E-6E4F3BB48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4" y="1839004"/>
            <a:ext cx="897468" cy="897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’images pour unity 3d niryo">
            <a:extLst>
              <a:ext uri="{FF2B5EF4-FFF2-40B4-BE49-F238E27FC236}">
                <a16:creationId xmlns:a16="http://schemas.microsoft.com/office/drawing/2014/main" id="{AFCF6419-BD37-808F-3C88-CE6E8FE9F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941" y="4178165"/>
            <a:ext cx="1321450" cy="8180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25D4BF3-27C0-E396-1402-BEB5FABA8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270" y="2046748"/>
            <a:ext cx="2139134" cy="5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4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F1469E-E96F-1D37-4D23-26969BDD311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39365" y="6198191"/>
            <a:ext cx="377072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 smtClean="0"/>
              <a:t>7</a:t>
            </a:fld>
            <a:endParaRPr lang="fr-FR" sz="2000" b="1"/>
          </a:p>
        </p:txBody>
      </p:sp>
      <p:pic>
        <p:nvPicPr>
          <p:cNvPr id="9" name="Image 8" descr="Une image contenant jouet, dessin humoristique&#10;&#10;Description générée automatiquement">
            <a:extLst>
              <a:ext uri="{FF2B5EF4-FFF2-40B4-BE49-F238E27FC236}">
                <a16:creationId xmlns:a16="http://schemas.microsoft.com/office/drawing/2014/main" id="{205DD9C2-6AA0-43FE-2213-10973824E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30" y="4558477"/>
            <a:ext cx="1484722" cy="1484722"/>
          </a:xfrm>
          <a:prstGeom prst="rect">
            <a:avLst/>
          </a:prstGeom>
        </p:spPr>
      </p:pic>
      <p:pic>
        <p:nvPicPr>
          <p:cNvPr id="6" name="NYRIO ARCHITECTURE ‐ Réalisée avec Clipchamp">
            <a:hlinkClick r:id="" action="ppaction://media"/>
            <a:extLst>
              <a:ext uri="{FF2B5EF4-FFF2-40B4-BE49-F238E27FC236}">
                <a16:creationId xmlns:a16="http://schemas.microsoft.com/office/drawing/2014/main" id="{76B67BE7-5E43-0572-14AE-8F1A71091F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7"/>
                </p14:media>
              </p:ext>
            </p:extLst>
          </p:nvPr>
        </p:nvPicPr>
        <p:blipFill rotWithShape="1">
          <a:blip r:embed="rId5"/>
          <a:srcRect l="1812" t="2616" r="7164" b="2616"/>
          <a:stretch/>
        </p:blipFill>
        <p:spPr>
          <a:xfrm>
            <a:off x="1264555" y="582701"/>
            <a:ext cx="9662890" cy="5692597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3734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16B0A3-F420-8E40-5167-BA4CEDB5E1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2057400" y="62039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800" b="1" smtClean="0"/>
              <a:t>8</a:t>
            </a:fld>
            <a:endParaRPr lang="fr-FR" sz="1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2B6ED-CDBA-4222-3C66-722212E9650F}"/>
              </a:ext>
            </a:extLst>
          </p:cNvPr>
          <p:cNvSpPr txBox="1"/>
          <p:nvPr/>
        </p:nvSpPr>
        <p:spPr>
          <a:xfrm>
            <a:off x="1333500" y="2816808"/>
            <a:ext cx="494234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n-US" sz="2400">
                <a:cs typeface="Arial"/>
              </a:rPr>
              <a:t>La vision </a:t>
            </a:r>
            <a:r>
              <a:rPr lang="en-US" sz="2400" err="1">
                <a:cs typeface="Arial"/>
              </a:rPr>
              <a:t>en</a:t>
            </a:r>
            <a:r>
              <a:rPr lang="en-US" sz="2400">
                <a:cs typeface="Arial"/>
              </a:rPr>
              <a:t> </a:t>
            </a:r>
            <a:r>
              <a:rPr lang="en-US" sz="2400" err="1">
                <a:cs typeface="Arial"/>
              </a:rPr>
              <a:t>robotique</a:t>
            </a:r>
            <a:endParaRPr lang="en-US" sz="24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24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240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sz="2400" err="1">
                <a:cs typeface="Arial"/>
              </a:rPr>
              <a:t>Exemple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d'utilisation</a:t>
            </a:r>
            <a:r>
              <a:rPr lang="en-US" sz="2400">
                <a:cs typeface="Arial"/>
              </a:rPr>
              <a:t> </a:t>
            </a:r>
          </a:p>
          <a:p>
            <a:pPr marL="285750" indent="-285750">
              <a:buFont typeface="Calibri"/>
              <a:buChar char="-"/>
            </a:pPr>
            <a:endParaRPr lang="en-US" sz="24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24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24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240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2E118-8CBC-C0CE-AA4B-8262DB111FDF}"/>
              </a:ext>
            </a:extLst>
          </p:cNvPr>
          <p:cNvSpPr txBox="1"/>
          <p:nvPr/>
        </p:nvSpPr>
        <p:spPr>
          <a:xfrm>
            <a:off x="1077075" y="1582419"/>
            <a:ext cx="61996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/>
            <a:r>
              <a:rPr lang="en-US" sz="3200">
                <a:cs typeface="Arial"/>
              </a:rPr>
              <a:t>INTRODUCTION A LA VISION</a:t>
            </a:r>
          </a:p>
        </p:txBody>
      </p:sp>
      <p:pic>
        <p:nvPicPr>
          <p:cNvPr id="9" name="Picture 8" descr="Une IA de Google pour traduire le langage des signes - Rotek">
            <a:extLst>
              <a:ext uri="{FF2B5EF4-FFF2-40B4-BE49-F238E27FC236}">
                <a16:creationId xmlns:a16="http://schemas.microsoft.com/office/drawing/2014/main" id="{AC6ACE70-ACA7-9079-3B38-E261F09A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171700"/>
            <a:ext cx="4000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0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16B0A3-F420-8E40-5167-BA4CEDB5E1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2057400" y="62039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800" b="1" smtClean="0"/>
              <a:t>9</a:t>
            </a:fld>
            <a:endParaRPr lang="fr-FR" sz="1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2B6ED-CDBA-4222-3C66-722212E9650F}"/>
              </a:ext>
            </a:extLst>
          </p:cNvPr>
          <p:cNvSpPr txBox="1"/>
          <p:nvPr/>
        </p:nvSpPr>
        <p:spPr>
          <a:xfrm>
            <a:off x="1077075" y="2567148"/>
            <a:ext cx="4942346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 err="1">
                <a:cs typeface="Arial"/>
              </a:rPr>
              <a:t>Définition</a:t>
            </a:r>
            <a:r>
              <a:rPr lang="en-US" sz="2000">
                <a:cs typeface="Arial"/>
              </a:rPr>
              <a:t> du workspace.</a:t>
            </a:r>
          </a:p>
          <a:p>
            <a:pPr marL="285750" indent="-285750">
              <a:buFont typeface="Calibri"/>
              <a:buChar char="-"/>
            </a:pPr>
            <a:endParaRPr lang="en-US" sz="200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sz="2000">
                <a:cs typeface="Arial"/>
              </a:rPr>
              <a:t>Importance de </a:t>
            </a:r>
            <a:r>
              <a:rPr lang="en-US" sz="2000" err="1">
                <a:cs typeface="Arial"/>
              </a:rPr>
              <a:t>définir</a:t>
            </a:r>
            <a:r>
              <a:rPr lang="en-US" sz="2000">
                <a:cs typeface="Arial"/>
              </a:rPr>
              <a:t> un </a:t>
            </a:r>
            <a:r>
              <a:rPr lang="en-US" sz="2000" err="1">
                <a:cs typeface="Arial"/>
              </a:rPr>
              <a:t>espace</a:t>
            </a:r>
            <a:r>
              <a:rPr lang="en-US" sz="2000">
                <a:cs typeface="Arial"/>
              </a:rPr>
              <a:t> de travail </a:t>
            </a:r>
            <a:r>
              <a:rPr lang="en-US" sz="2000" err="1">
                <a:cs typeface="Arial"/>
              </a:rPr>
              <a:t>spécifique</a:t>
            </a:r>
            <a:r>
              <a:rPr lang="en-US" sz="2000">
                <a:cs typeface="Arial"/>
              </a:rPr>
              <a:t> </a:t>
            </a:r>
          </a:p>
          <a:p>
            <a:pPr marL="285750" indent="-285750">
              <a:buFont typeface="Calibri"/>
              <a:buChar char="-"/>
            </a:pPr>
            <a:endParaRPr lang="en-US" sz="200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sz="2000" err="1">
                <a:cs typeface="Arial"/>
              </a:rPr>
              <a:t>Exemple</a:t>
            </a:r>
            <a:r>
              <a:rPr lang="en-US" sz="2000">
                <a:cs typeface="Arial"/>
              </a:rPr>
              <a:t> de </a:t>
            </a:r>
            <a:r>
              <a:rPr lang="en-US" sz="2000" err="1">
                <a:cs typeface="Arial"/>
              </a:rPr>
              <a:t>positionnement</a:t>
            </a:r>
            <a:r>
              <a:rPr lang="en-US" sz="2000">
                <a:cs typeface="Arial"/>
              </a:rPr>
              <a:t> et de </a:t>
            </a:r>
            <a:r>
              <a:rPr lang="en-US" sz="2000" err="1">
                <a:cs typeface="Arial"/>
              </a:rPr>
              <a:t>délimitation</a:t>
            </a:r>
            <a:r>
              <a:rPr lang="en-US" sz="2000">
                <a:cs typeface="Arial"/>
              </a:rPr>
              <a:t> du workspace </a:t>
            </a:r>
          </a:p>
          <a:p>
            <a:endParaRPr lang="en-US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28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28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28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sz="280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2E118-8CBC-C0CE-AA4B-8262DB111FDF}"/>
              </a:ext>
            </a:extLst>
          </p:cNvPr>
          <p:cNvSpPr txBox="1"/>
          <p:nvPr/>
        </p:nvSpPr>
        <p:spPr>
          <a:xfrm>
            <a:off x="1077075" y="1582419"/>
            <a:ext cx="61996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/>
            <a:r>
              <a:rPr lang="en-US" sz="3200" u="sng">
                <a:cs typeface="Arial"/>
              </a:rPr>
              <a:t>WORKSPACE</a:t>
            </a:r>
            <a:endParaRPr lang="en-US" u="sn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E480CE-5E3B-31BA-3A20-C31825E3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222" y="1394547"/>
            <a:ext cx="2902408" cy="2451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958DEA-928B-692D-9290-EEA72E3F2C96}"/>
              </a:ext>
            </a:extLst>
          </p:cNvPr>
          <p:cNvSpPr/>
          <p:nvPr/>
        </p:nvSpPr>
        <p:spPr>
          <a:xfrm>
            <a:off x="7027126" y="2716068"/>
            <a:ext cx="1130300" cy="876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93E02-EA57-94BB-4C2F-59E36E66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585" y="3949660"/>
            <a:ext cx="2829661" cy="253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34456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LightSeedRightStep">
      <a:dk1>
        <a:srgbClr val="000000"/>
      </a:dk1>
      <a:lt1>
        <a:srgbClr val="FFFFFF"/>
      </a:lt1>
      <a:dk2>
        <a:srgbClr val="412B24"/>
      </a:dk2>
      <a:lt2>
        <a:srgbClr val="E8E2E3"/>
      </a:lt2>
      <a:accent1>
        <a:srgbClr val="7DAAA0"/>
      </a:accent1>
      <a:accent2>
        <a:srgbClr val="75A7B3"/>
      </a:accent2>
      <a:accent3>
        <a:srgbClr val="8CA2C5"/>
      </a:accent3>
      <a:accent4>
        <a:srgbClr val="7D7CBD"/>
      </a:accent4>
      <a:accent5>
        <a:srgbClr val="AB94C9"/>
      </a:accent5>
      <a:accent6>
        <a:srgbClr val="B37CBD"/>
      </a:accent6>
      <a:hlink>
        <a:srgbClr val="AE6979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1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weet">
      <a:dk1>
        <a:srgbClr val="95A5A6"/>
      </a:dk1>
      <a:lt1>
        <a:srgbClr val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ception personnalisé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onception personnalisé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Conception personnalisé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onception personnalisé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onception personnalisé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onception personnalisé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4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2B281A1-C708-45CB-86BF-952EA4F2745D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PortalVTI</vt:lpstr>
      <vt:lpstr>Showeet theme</vt:lpstr>
      <vt:lpstr>Conception personnalisée</vt:lpstr>
      <vt:lpstr>1_Conception personnalisée</vt:lpstr>
      <vt:lpstr>2_Conception personnalisée</vt:lpstr>
      <vt:lpstr>3_Conception personnalisée</vt:lpstr>
      <vt:lpstr>4_Conception personnalisée</vt:lpstr>
      <vt:lpstr>5_Conception personnalisée</vt:lpstr>
      <vt:lpstr>1_Office Theme</vt:lpstr>
      <vt:lpstr>PowerPoint Presentation</vt:lpstr>
      <vt:lpstr>SOMMAIRE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Brian  LY</dc:creator>
  <cp:revision>1</cp:revision>
  <dcterms:created xsi:type="dcterms:W3CDTF">2023-12-13T21:00:31Z</dcterms:created>
  <dcterms:modified xsi:type="dcterms:W3CDTF">2024-04-03T09:02:22Z</dcterms:modified>
</cp:coreProperties>
</file>